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5"/>
  </p:sldMasterIdLst>
  <p:notesMasterIdLst>
    <p:notesMasterId r:id="rId22"/>
  </p:notesMasterIdLst>
  <p:sldIdLst>
    <p:sldId id="338" r:id="rId6"/>
    <p:sldId id="368" r:id="rId7"/>
    <p:sldId id="372" r:id="rId8"/>
    <p:sldId id="371" r:id="rId9"/>
    <p:sldId id="381" r:id="rId10"/>
    <p:sldId id="369" r:id="rId11"/>
    <p:sldId id="373" r:id="rId12"/>
    <p:sldId id="376" r:id="rId13"/>
    <p:sldId id="378" r:id="rId14"/>
    <p:sldId id="379" r:id="rId15"/>
    <p:sldId id="374" r:id="rId16"/>
    <p:sldId id="370" r:id="rId17"/>
    <p:sldId id="375" r:id="rId18"/>
    <p:sldId id="382" r:id="rId19"/>
    <p:sldId id="377" r:id="rId20"/>
    <p:sldId id="383" r:id="rId21"/>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87A"/>
    <a:srgbClr val="67D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2D129-D499-41B4-A156-240E09AFBFC1}" v="5" dt="2022-08-23T14:24:23.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10" autoAdjust="0"/>
    <p:restoredTop sz="79745"/>
  </p:normalViewPr>
  <p:slideViewPr>
    <p:cSldViewPr snapToGrid="0" snapToObjects="1">
      <p:cViewPr varScale="1">
        <p:scale>
          <a:sx n="91" d="100"/>
          <a:sy n="91" d="100"/>
        </p:scale>
        <p:origin x="690"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6FBF3-5E6D-AD40-A6A5-7E02E3E397CD}"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575A7-1FEC-BA40-B0FE-07CAEC921B72}" type="slidenum">
              <a:rPr lang="en-US" smtClean="0"/>
              <a:t>‹#›</a:t>
            </a:fld>
            <a:endParaRPr lang="en-US"/>
          </a:p>
        </p:txBody>
      </p:sp>
    </p:spTree>
    <p:extLst>
      <p:ext uri="{BB962C8B-B14F-4D97-AF65-F5344CB8AC3E}">
        <p14:creationId xmlns:p14="http://schemas.microsoft.com/office/powerpoint/2010/main" val="187378223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Semibold"/>
                <a:ea typeface="+mn-ea"/>
                <a:cs typeface="+mn-cs"/>
              </a:rPr>
              <a:t>What other things</a:t>
            </a:r>
            <a:r>
              <a:rPr lang="en-US" sz="1200" kern="1200" baseline="0" dirty="0">
                <a:solidFill>
                  <a:schemeClr val="tx1"/>
                </a:solidFill>
                <a:effectLst/>
                <a:latin typeface="Open Sans Semibold"/>
                <a:ea typeface="+mn-ea"/>
                <a:cs typeface="+mn-cs"/>
              </a:rPr>
              <a:t> do you need from students:</a:t>
            </a:r>
          </a:p>
          <a:p>
            <a:r>
              <a:rPr lang="en-US" sz="1200" kern="1200" baseline="0" dirty="0">
                <a:solidFill>
                  <a:schemeClr val="tx1"/>
                </a:solidFill>
                <a:effectLst/>
                <a:latin typeface="Open Sans Semibold"/>
                <a:ea typeface="+mn-ea"/>
                <a:cs typeface="+mn-cs"/>
              </a:rPr>
              <a:t>Brag Sheet Counselors/Teachers</a:t>
            </a:r>
          </a:p>
          <a:p>
            <a:r>
              <a:rPr lang="en-US" sz="1200" kern="1200" baseline="0" dirty="0">
                <a:solidFill>
                  <a:schemeClr val="tx1"/>
                </a:solidFill>
                <a:effectLst/>
                <a:latin typeface="Open Sans Semibold"/>
                <a:ea typeface="+mn-ea"/>
                <a:cs typeface="+mn-cs"/>
              </a:rPr>
              <a:t>Anything from parents?</a:t>
            </a:r>
          </a:p>
          <a:p>
            <a:r>
              <a:rPr lang="en-US" sz="1200" kern="1200" baseline="0" dirty="0">
                <a:solidFill>
                  <a:schemeClr val="tx1"/>
                </a:solidFill>
                <a:effectLst/>
                <a:latin typeface="Open Sans Semibold"/>
                <a:ea typeface="+mn-ea"/>
                <a:cs typeface="+mn-cs"/>
              </a:rPr>
              <a:t>Test Scores</a:t>
            </a:r>
          </a:p>
          <a:p>
            <a:r>
              <a:rPr lang="en-US" sz="1200" kern="1200" baseline="0" dirty="0">
                <a:solidFill>
                  <a:schemeClr val="tx1"/>
                </a:solidFill>
                <a:effectLst/>
                <a:latin typeface="Open Sans Semibold"/>
                <a:ea typeface="+mn-ea"/>
                <a:cs typeface="+mn-cs"/>
              </a:rPr>
              <a:t>NCAA</a:t>
            </a:r>
          </a:p>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dirty="0"/>
          </a:p>
        </p:txBody>
      </p:sp>
    </p:spTree>
    <p:extLst>
      <p:ext uri="{BB962C8B-B14F-4D97-AF65-F5344CB8AC3E}">
        <p14:creationId xmlns:p14="http://schemas.microsoft.com/office/powerpoint/2010/main" val="358038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12</a:t>
            </a:fld>
            <a:endParaRPr lang="en-JM" dirty="0"/>
          </a:p>
        </p:txBody>
      </p:sp>
    </p:spTree>
    <p:extLst>
      <p:ext uri="{BB962C8B-B14F-4D97-AF65-F5344CB8AC3E}">
        <p14:creationId xmlns:p14="http://schemas.microsoft.com/office/powerpoint/2010/main" val="159260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Semibold"/>
                <a:ea typeface="+mn-ea"/>
                <a:cs typeface="+mn-cs"/>
              </a:rPr>
              <a:t>What other things</a:t>
            </a:r>
            <a:r>
              <a:rPr lang="en-US" sz="1200" kern="1200" baseline="0" dirty="0">
                <a:solidFill>
                  <a:schemeClr val="tx1"/>
                </a:solidFill>
                <a:effectLst/>
                <a:latin typeface="Open Sans Semibold"/>
                <a:ea typeface="+mn-ea"/>
                <a:cs typeface="+mn-cs"/>
              </a:rPr>
              <a:t> do you need from students:</a:t>
            </a:r>
          </a:p>
          <a:p>
            <a:r>
              <a:rPr lang="en-US" sz="1200" kern="1200" baseline="0" dirty="0">
                <a:solidFill>
                  <a:schemeClr val="tx1"/>
                </a:solidFill>
                <a:effectLst/>
                <a:latin typeface="Open Sans Semibold"/>
                <a:ea typeface="+mn-ea"/>
                <a:cs typeface="+mn-cs"/>
              </a:rPr>
              <a:t>Brag Sheet Counselors/Teachers</a:t>
            </a:r>
          </a:p>
          <a:p>
            <a:r>
              <a:rPr lang="en-US" sz="1200" kern="1200" baseline="0" dirty="0">
                <a:solidFill>
                  <a:schemeClr val="tx1"/>
                </a:solidFill>
                <a:effectLst/>
                <a:latin typeface="Open Sans Semibold"/>
                <a:ea typeface="+mn-ea"/>
                <a:cs typeface="+mn-cs"/>
              </a:rPr>
              <a:t>Anything from parents?</a:t>
            </a:r>
          </a:p>
          <a:p>
            <a:r>
              <a:rPr lang="en-US" sz="1200" kern="1200" baseline="0" dirty="0">
                <a:solidFill>
                  <a:schemeClr val="tx1"/>
                </a:solidFill>
                <a:effectLst/>
                <a:latin typeface="Open Sans Semibold"/>
                <a:ea typeface="+mn-ea"/>
                <a:cs typeface="+mn-cs"/>
              </a:rPr>
              <a:t>Test Scores</a:t>
            </a:r>
          </a:p>
          <a:p>
            <a:r>
              <a:rPr lang="en-US" sz="1200" kern="1200" baseline="0" dirty="0">
                <a:solidFill>
                  <a:schemeClr val="tx1"/>
                </a:solidFill>
                <a:effectLst/>
                <a:latin typeface="Open Sans Semibold"/>
                <a:ea typeface="+mn-ea"/>
                <a:cs typeface="+mn-cs"/>
              </a:rPr>
              <a:t>NCAA</a:t>
            </a:r>
          </a:p>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13</a:t>
            </a:fld>
            <a:endParaRPr lang="en-JM" dirty="0"/>
          </a:p>
        </p:txBody>
      </p:sp>
    </p:spTree>
    <p:extLst>
      <p:ext uri="{BB962C8B-B14F-4D97-AF65-F5344CB8AC3E}">
        <p14:creationId xmlns:p14="http://schemas.microsoft.com/office/powerpoint/2010/main" val="300291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Semibold"/>
                <a:ea typeface="+mn-ea"/>
                <a:cs typeface="+mn-cs"/>
              </a:rPr>
              <a:t>What other things</a:t>
            </a:r>
            <a:r>
              <a:rPr lang="en-US" sz="1200" kern="1200" baseline="0" dirty="0">
                <a:solidFill>
                  <a:schemeClr val="tx1"/>
                </a:solidFill>
                <a:effectLst/>
                <a:latin typeface="Open Sans Semibold"/>
                <a:ea typeface="+mn-ea"/>
                <a:cs typeface="+mn-cs"/>
              </a:rPr>
              <a:t> do you need from students:</a:t>
            </a:r>
          </a:p>
          <a:p>
            <a:r>
              <a:rPr lang="en-US" sz="1200" kern="1200" baseline="0" dirty="0">
                <a:solidFill>
                  <a:schemeClr val="tx1"/>
                </a:solidFill>
                <a:effectLst/>
                <a:latin typeface="Open Sans Semibold"/>
                <a:ea typeface="+mn-ea"/>
                <a:cs typeface="+mn-cs"/>
              </a:rPr>
              <a:t>Brag Sheet Counselors/Teachers</a:t>
            </a:r>
          </a:p>
          <a:p>
            <a:r>
              <a:rPr lang="en-US" sz="1200" kern="1200" baseline="0" dirty="0">
                <a:solidFill>
                  <a:schemeClr val="tx1"/>
                </a:solidFill>
                <a:effectLst/>
                <a:latin typeface="Open Sans Semibold"/>
                <a:ea typeface="+mn-ea"/>
                <a:cs typeface="+mn-cs"/>
              </a:rPr>
              <a:t>Anything from parents?</a:t>
            </a:r>
          </a:p>
          <a:p>
            <a:r>
              <a:rPr lang="en-US" sz="1200" kern="1200" baseline="0" dirty="0">
                <a:solidFill>
                  <a:schemeClr val="tx1"/>
                </a:solidFill>
                <a:effectLst/>
                <a:latin typeface="Open Sans Semibold"/>
                <a:ea typeface="+mn-ea"/>
                <a:cs typeface="+mn-cs"/>
              </a:rPr>
              <a:t>Test Scores</a:t>
            </a:r>
          </a:p>
          <a:p>
            <a:r>
              <a:rPr lang="en-US" sz="1200" kern="1200" baseline="0" dirty="0">
                <a:solidFill>
                  <a:schemeClr val="tx1"/>
                </a:solidFill>
                <a:effectLst/>
                <a:latin typeface="Open Sans Semibold"/>
                <a:ea typeface="+mn-ea"/>
                <a:cs typeface="+mn-cs"/>
              </a:rPr>
              <a:t>NCAA</a:t>
            </a:r>
          </a:p>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15</a:t>
            </a:fld>
            <a:endParaRPr lang="en-JM" dirty="0"/>
          </a:p>
        </p:txBody>
      </p:sp>
    </p:spTree>
    <p:extLst>
      <p:ext uri="{BB962C8B-B14F-4D97-AF65-F5344CB8AC3E}">
        <p14:creationId xmlns:p14="http://schemas.microsoft.com/office/powerpoint/2010/main" val="224425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575A7-1FEC-BA40-B0FE-07CAEC921B72}" type="slidenum">
              <a:rPr lang="en-US" smtClean="0"/>
              <a:t>16</a:t>
            </a:fld>
            <a:endParaRPr lang="en-US"/>
          </a:p>
        </p:txBody>
      </p:sp>
    </p:spTree>
    <p:extLst>
      <p:ext uri="{BB962C8B-B14F-4D97-AF65-F5344CB8AC3E}">
        <p14:creationId xmlns:p14="http://schemas.microsoft.com/office/powerpoint/2010/main" val="388778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Semibold"/>
                <a:ea typeface="+mn-ea"/>
                <a:cs typeface="+mn-cs"/>
              </a:rPr>
              <a:t>What other things</a:t>
            </a:r>
            <a:r>
              <a:rPr lang="en-US" sz="1200" kern="1200" baseline="0" dirty="0">
                <a:solidFill>
                  <a:schemeClr val="tx1"/>
                </a:solidFill>
                <a:effectLst/>
                <a:latin typeface="Open Sans Semibold"/>
                <a:ea typeface="+mn-ea"/>
                <a:cs typeface="+mn-cs"/>
              </a:rPr>
              <a:t> do you need from students:</a:t>
            </a:r>
          </a:p>
          <a:p>
            <a:r>
              <a:rPr lang="en-US" sz="1200" kern="1200" baseline="0" dirty="0">
                <a:solidFill>
                  <a:schemeClr val="tx1"/>
                </a:solidFill>
                <a:effectLst/>
                <a:latin typeface="Open Sans Semibold"/>
                <a:ea typeface="+mn-ea"/>
                <a:cs typeface="+mn-cs"/>
              </a:rPr>
              <a:t>Brag Sheet Counselors/Teachers</a:t>
            </a:r>
          </a:p>
          <a:p>
            <a:r>
              <a:rPr lang="en-US" sz="1200" kern="1200" baseline="0" dirty="0">
                <a:solidFill>
                  <a:schemeClr val="tx1"/>
                </a:solidFill>
                <a:effectLst/>
                <a:latin typeface="Open Sans Semibold"/>
                <a:ea typeface="+mn-ea"/>
                <a:cs typeface="+mn-cs"/>
              </a:rPr>
              <a:t>Anything from parents?</a:t>
            </a:r>
          </a:p>
          <a:p>
            <a:r>
              <a:rPr lang="en-US" sz="1200" kern="1200" baseline="0" dirty="0">
                <a:solidFill>
                  <a:schemeClr val="tx1"/>
                </a:solidFill>
                <a:effectLst/>
                <a:latin typeface="Open Sans Semibold"/>
                <a:ea typeface="+mn-ea"/>
                <a:cs typeface="+mn-cs"/>
              </a:rPr>
              <a:t>Test Scores</a:t>
            </a:r>
          </a:p>
          <a:p>
            <a:r>
              <a:rPr lang="en-US" sz="1200" kern="1200" baseline="0" dirty="0">
                <a:solidFill>
                  <a:schemeClr val="tx1"/>
                </a:solidFill>
                <a:effectLst/>
                <a:latin typeface="Open Sans Semibold"/>
                <a:ea typeface="+mn-ea"/>
                <a:cs typeface="+mn-cs"/>
              </a:rPr>
              <a:t>NCAA</a:t>
            </a:r>
          </a:p>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dirty="0"/>
          </a:p>
        </p:txBody>
      </p:sp>
    </p:spTree>
    <p:extLst>
      <p:ext uri="{BB962C8B-B14F-4D97-AF65-F5344CB8AC3E}">
        <p14:creationId xmlns:p14="http://schemas.microsoft.com/office/powerpoint/2010/main" val="229809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4</a:t>
            </a:fld>
            <a:endParaRPr lang="en-JM" dirty="0"/>
          </a:p>
        </p:txBody>
      </p:sp>
    </p:spTree>
    <p:extLst>
      <p:ext uri="{BB962C8B-B14F-4D97-AF65-F5344CB8AC3E}">
        <p14:creationId xmlns:p14="http://schemas.microsoft.com/office/powerpoint/2010/main" val="38586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Semibold"/>
                <a:ea typeface="+mn-ea"/>
                <a:cs typeface="+mn-cs"/>
              </a:rPr>
              <a:t>What other things</a:t>
            </a:r>
            <a:r>
              <a:rPr lang="en-US" sz="1200" kern="1200" baseline="0" dirty="0">
                <a:solidFill>
                  <a:schemeClr val="tx1"/>
                </a:solidFill>
                <a:effectLst/>
                <a:latin typeface="Open Sans Semibold"/>
                <a:ea typeface="+mn-ea"/>
                <a:cs typeface="+mn-cs"/>
              </a:rPr>
              <a:t> do you need from students:</a:t>
            </a:r>
          </a:p>
          <a:p>
            <a:r>
              <a:rPr lang="en-US" sz="1200" kern="1200" baseline="0" dirty="0">
                <a:solidFill>
                  <a:schemeClr val="tx1"/>
                </a:solidFill>
                <a:effectLst/>
                <a:latin typeface="Open Sans Semibold"/>
                <a:ea typeface="+mn-ea"/>
                <a:cs typeface="+mn-cs"/>
              </a:rPr>
              <a:t>Brag Sheet Counselors/Teachers</a:t>
            </a:r>
          </a:p>
          <a:p>
            <a:r>
              <a:rPr lang="en-US" sz="1200" kern="1200" baseline="0" dirty="0">
                <a:solidFill>
                  <a:schemeClr val="tx1"/>
                </a:solidFill>
                <a:effectLst/>
                <a:latin typeface="Open Sans Semibold"/>
                <a:ea typeface="+mn-ea"/>
                <a:cs typeface="+mn-cs"/>
              </a:rPr>
              <a:t>Anything from parents?</a:t>
            </a:r>
          </a:p>
          <a:p>
            <a:r>
              <a:rPr lang="en-US" sz="1200" kern="1200" baseline="0" dirty="0">
                <a:solidFill>
                  <a:schemeClr val="tx1"/>
                </a:solidFill>
                <a:effectLst/>
                <a:latin typeface="Open Sans Semibold"/>
                <a:ea typeface="+mn-ea"/>
                <a:cs typeface="+mn-cs"/>
              </a:rPr>
              <a:t>Test Scores</a:t>
            </a:r>
          </a:p>
          <a:p>
            <a:r>
              <a:rPr lang="en-US" sz="1200" kern="1200" baseline="0" dirty="0">
                <a:solidFill>
                  <a:schemeClr val="tx1"/>
                </a:solidFill>
                <a:effectLst/>
                <a:latin typeface="Open Sans Semibold"/>
                <a:ea typeface="+mn-ea"/>
                <a:cs typeface="+mn-cs"/>
              </a:rPr>
              <a:t>NCAA</a:t>
            </a:r>
          </a:p>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dirty="0"/>
          </a:p>
        </p:txBody>
      </p:sp>
    </p:spTree>
    <p:extLst>
      <p:ext uri="{BB962C8B-B14F-4D97-AF65-F5344CB8AC3E}">
        <p14:creationId xmlns:p14="http://schemas.microsoft.com/office/powerpoint/2010/main" val="345804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Semibold"/>
                <a:ea typeface="+mn-ea"/>
                <a:cs typeface="+mn-cs"/>
              </a:rPr>
              <a:t>What other things</a:t>
            </a:r>
            <a:r>
              <a:rPr lang="en-US" sz="1200" kern="1200" baseline="0" dirty="0">
                <a:solidFill>
                  <a:schemeClr val="tx1"/>
                </a:solidFill>
                <a:effectLst/>
                <a:latin typeface="Open Sans Semibold"/>
                <a:ea typeface="+mn-ea"/>
                <a:cs typeface="+mn-cs"/>
              </a:rPr>
              <a:t> do you need from students:</a:t>
            </a:r>
          </a:p>
          <a:p>
            <a:r>
              <a:rPr lang="en-US" sz="1200" kern="1200" baseline="0" dirty="0">
                <a:solidFill>
                  <a:schemeClr val="tx1"/>
                </a:solidFill>
                <a:effectLst/>
                <a:latin typeface="Open Sans Semibold"/>
                <a:ea typeface="+mn-ea"/>
                <a:cs typeface="+mn-cs"/>
              </a:rPr>
              <a:t>Brag Sheet Counselors/Teachers</a:t>
            </a:r>
          </a:p>
          <a:p>
            <a:r>
              <a:rPr lang="en-US" sz="1200" kern="1200" baseline="0" dirty="0">
                <a:solidFill>
                  <a:schemeClr val="tx1"/>
                </a:solidFill>
                <a:effectLst/>
                <a:latin typeface="Open Sans Semibold"/>
                <a:ea typeface="+mn-ea"/>
                <a:cs typeface="+mn-cs"/>
              </a:rPr>
              <a:t>Anything from parents?</a:t>
            </a:r>
          </a:p>
          <a:p>
            <a:r>
              <a:rPr lang="en-US" sz="1200" kern="1200" baseline="0" dirty="0">
                <a:solidFill>
                  <a:schemeClr val="tx1"/>
                </a:solidFill>
                <a:effectLst/>
                <a:latin typeface="Open Sans Semibold"/>
                <a:ea typeface="+mn-ea"/>
                <a:cs typeface="+mn-cs"/>
              </a:rPr>
              <a:t>Test Scores</a:t>
            </a:r>
          </a:p>
          <a:p>
            <a:r>
              <a:rPr lang="en-US" sz="1200" kern="1200" baseline="0" dirty="0">
                <a:solidFill>
                  <a:schemeClr val="tx1"/>
                </a:solidFill>
                <a:effectLst/>
                <a:latin typeface="Open Sans Semibold"/>
                <a:ea typeface="+mn-ea"/>
                <a:cs typeface="+mn-cs"/>
              </a:rPr>
              <a:t>NCAA</a:t>
            </a:r>
          </a:p>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7</a:t>
            </a:fld>
            <a:endParaRPr lang="en-JM" dirty="0"/>
          </a:p>
        </p:txBody>
      </p:sp>
    </p:spTree>
    <p:extLst>
      <p:ext uri="{BB962C8B-B14F-4D97-AF65-F5344CB8AC3E}">
        <p14:creationId xmlns:p14="http://schemas.microsoft.com/office/powerpoint/2010/main" val="76792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Semibold"/>
                <a:ea typeface="+mn-ea"/>
                <a:cs typeface="+mn-cs"/>
              </a:rPr>
              <a:t>What other things</a:t>
            </a:r>
            <a:r>
              <a:rPr lang="en-US" sz="1200" kern="1200" baseline="0" dirty="0">
                <a:solidFill>
                  <a:schemeClr val="tx1"/>
                </a:solidFill>
                <a:effectLst/>
                <a:latin typeface="Open Sans Semibold"/>
                <a:ea typeface="+mn-ea"/>
                <a:cs typeface="+mn-cs"/>
              </a:rPr>
              <a:t> do you need from students:</a:t>
            </a:r>
          </a:p>
          <a:p>
            <a:r>
              <a:rPr lang="en-US" sz="1200" kern="1200" baseline="0" dirty="0">
                <a:solidFill>
                  <a:schemeClr val="tx1"/>
                </a:solidFill>
                <a:effectLst/>
                <a:latin typeface="Open Sans Semibold"/>
                <a:ea typeface="+mn-ea"/>
                <a:cs typeface="+mn-cs"/>
              </a:rPr>
              <a:t>Brag Sheet Counselors/Teachers</a:t>
            </a:r>
          </a:p>
          <a:p>
            <a:r>
              <a:rPr lang="en-US" sz="1200" kern="1200" baseline="0" dirty="0">
                <a:solidFill>
                  <a:schemeClr val="tx1"/>
                </a:solidFill>
                <a:effectLst/>
                <a:latin typeface="Open Sans Semibold"/>
                <a:ea typeface="+mn-ea"/>
                <a:cs typeface="+mn-cs"/>
              </a:rPr>
              <a:t>Anything from parents?</a:t>
            </a:r>
          </a:p>
          <a:p>
            <a:r>
              <a:rPr lang="en-US" sz="1200" kern="1200" baseline="0" dirty="0">
                <a:solidFill>
                  <a:schemeClr val="tx1"/>
                </a:solidFill>
                <a:effectLst/>
                <a:latin typeface="Open Sans Semibold"/>
                <a:ea typeface="+mn-ea"/>
                <a:cs typeface="+mn-cs"/>
              </a:rPr>
              <a:t>Test Scores</a:t>
            </a:r>
          </a:p>
          <a:p>
            <a:r>
              <a:rPr lang="en-US" sz="1200" kern="1200" baseline="0" dirty="0">
                <a:solidFill>
                  <a:schemeClr val="tx1"/>
                </a:solidFill>
                <a:effectLst/>
                <a:latin typeface="Open Sans Semibold"/>
                <a:ea typeface="+mn-ea"/>
                <a:cs typeface="+mn-cs"/>
              </a:rPr>
              <a:t>NCAA</a:t>
            </a:r>
          </a:p>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dirty="0"/>
          </a:p>
        </p:txBody>
      </p:sp>
    </p:spTree>
    <p:extLst>
      <p:ext uri="{BB962C8B-B14F-4D97-AF65-F5344CB8AC3E}">
        <p14:creationId xmlns:p14="http://schemas.microsoft.com/office/powerpoint/2010/main" val="159244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Semibold"/>
                <a:ea typeface="+mn-ea"/>
                <a:cs typeface="+mn-cs"/>
              </a:rPr>
              <a:t>What other things</a:t>
            </a:r>
            <a:r>
              <a:rPr lang="en-US" sz="1200" kern="1200" baseline="0" dirty="0">
                <a:solidFill>
                  <a:schemeClr val="tx1"/>
                </a:solidFill>
                <a:effectLst/>
                <a:latin typeface="Open Sans Semibold"/>
                <a:ea typeface="+mn-ea"/>
                <a:cs typeface="+mn-cs"/>
              </a:rPr>
              <a:t> do you need from students:</a:t>
            </a:r>
          </a:p>
          <a:p>
            <a:r>
              <a:rPr lang="en-US" sz="1200" kern="1200" baseline="0" dirty="0">
                <a:solidFill>
                  <a:schemeClr val="tx1"/>
                </a:solidFill>
                <a:effectLst/>
                <a:latin typeface="Open Sans Semibold"/>
                <a:ea typeface="+mn-ea"/>
                <a:cs typeface="+mn-cs"/>
              </a:rPr>
              <a:t>Brag Sheet Counselors/Teachers</a:t>
            </a:r>
          </a:p>
          <a:p>
            <a:r>
              <a:rPr lang="en-US" sz="1200" kern="1200" baseline="0" dirty="0">
                <a:solidFill>
                  <a:schemeClr val="tx1"/>
                </a:solidFill>
                <a:effectLst/>
                <a:latin typeface="Open Sans Semibold"/>
                <a:ea typeface="+mn-ea"/>
                <a:cs typeface="+mn-cs"/>
              </a:rPr>
              <a:t>Anything from parents?</a:t>
            </a:r>
          </a:p>
          <a:p>
            <a:r>
              <a:rPr lang="en-US" sz="1200" kern="1200" baseline="0" dirty="0">
                <a:solidFill>
                  <a:schemeClr val="tx1"/>
                </a:solidFill>
                <a:effectLst/>
                <a:latin typeface="Open Sans Semibold"/>
                <a:ea typeface="+mn-ea"/>
                <a:cs typeface="+mn-cs"/>
              </a:rPr>
              <a:t>Test Scores</a:t>
            </a:r>
          </a:p>
          <a:p>
            <a:r>
              <a:rPr lang="en-US" sz="1200" kern="1200" baseline="0" dirty="0">
                <a:solidFill>
                  <a:schemeClr val="tx1"/>
                </a:solidFill>
                <a:effectLst/>
                <a:latin typeface="Open Sans Semibold"/>
                <a:ea typeface="+mn-ea"/>
                <a:cs typeface="+mn-cs"/>
              </a:rPr>
              <a:t>NCAA</a:t>
            </a:r>
          </a:p>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9</a:t>
            </a:fld>
            <a:endParaRPr lang="en-JM" dirty="0"/>
          </a:p>
        </p:txBody>
      </p:sp>
    </p:spTree>
    <p:extLst>
      <p:ext uri="{BB962C8B-B14F-4D97-AF65-F5344CB8AC3E}">
        <p14:creationId xmlns:p14="http://schemas.microsoft.com/office/powerpoint/2010/main" val="408786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Semibold"/>
                <a:ea typeface="+mn-ea"/>
                <a:cs typeface="+mn-cs"/>
              </a:rPr>
              <a:t>What other things</a:t>
            </a:r>
            <a:r>
              <a:rPr lang="en-US" sz="1200" kern="1200" baseline="0" dirty="0">
                <a:solidFill>
                  <a:schemeClr val="tx1"/>
                </a:solidFill>
                <a:effectLst/>
                <a:latin typeface="Open Sans Semibold"/>
                <a:ea typeface="+mn-ea"/>
                <a:cs typeface="+mn-cs"/>
              </a:rPr>
              <a:t> do you need from students:</a:t>
            </a:r>
          </a:p>
          <a:p>
            <a:r>
              <a:rPr lang="en-US" sz="1200" kern="1200" baseline="0" dirty="0">
                <a:solidFill>
                  <a:schemeClr val="tx1"/>
                </a:solidFill>
                <a:effectLst/>
                <a:latin typeface="Open Sans Semibold"/>
                <a:ea typeface="+mn-ea"/>
                <a:cs typeface="+mn-cs"/>
              </a:rPr>
              <a:t>Brag Sheet Counselors/Teachers</a:t>
            </a:r>
          </a:p>
          <a:p>
            <a:r>
              <a:rPr lang="en-US" sz="1200" kern="1200" baseline="0" dirty="0">
                <a:solidFill>
                  <a:schemeClr val="tx1"/>
                </a:solidFill>
                <a:effectLst/>
                <a:latin typeface="Open Sans Semibold"/>
                <a:ea typeface="+mn-ea"/>
                <a:cs typeface="+mn-cs"/>
              </a:rPr>
              <a:t>Anything from parents?</a:t>
            </a:r>
          </a:p>
          <a:p>
            <a:r>
              <a:rPr lang="en-US" sz="1200" kern="1200" baseline="0" dirty="0">
                <a:solidFill>
                  <a:schemeClr val="tx1"/>
                </a:solidFill>
                <a:effectLst/>
                <a:latin typeface="Open Sans Semibold"/>
                <a:ea typeface="+mn-ea"/>
                <a:cs typeface="+mn-cs"/>
              </a:rPr>
              <a:t>Test Scores</a:t>
            </a:r>
          </a:p>
          <a:p>
            <a:r>
              <a:rPr lang="en-US" sz="1200" kern="1200" baseline="0" dirty="0">
                <a:solidFill>
                  <a:schemeClr val="tx1"/>
                </a:solidFill>
                <a:effectLst/>
                <a:latin typeface="Open Sans Semibold"/>
                <a:ea typeface="+mn-ea"/>
                <a:cs typeface="+mn-cs"/>
              </a:rPr>
              <a:t>NCAA</a:t>
            </a:r>
          </a:p>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10</a:t>
            </a:fld>
            <a:endParaRPr lang="en-JM" dirty="0"/>
          </a:p>
        </p:txBody>
      </p:sp>
    </p:spTree>
    <p:extLst>
      <p:ext uri="{BB962C8B-B14F-4D97-AF65-F5344CB8AC3E}">
        <p14:creationId xmlns:p14="http://schemas.microsoft.com/office/powerpoint/2010/main" val="217619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Semibold"/>
                <a:ea typeface="+mn-ea"/>
                <a:cs typeface="+mn-cs"/>
              </a:rPr>
              <a:t>What other things</a:t>
            </a:r>
            <a:r>
              <a:rPr lang="en-US" sz="1200" kern="1200" baseline="0" dirty="0">
                <a:solidFill>
                  <a:schemeClr val="tx1"/>
                </a:solidFill>
                <a:effectLst/>
                <a:latin typeface="Open Sans Semibold"/>
                <a:ea typeface="+mn-ea"/>
                <a:cs typeface="+mn-cs"/>
              </a:rPr>
              <a:t> do you need from students:</a:t>
            </a:r>
          </a:p>
          <a:p>
            <a:r>
              <a:rPr lang="en-US" sz="1200" kern="1200" baseline="0" dirty="0">
                <a:solidFill>
                  <a:schemeClr val="tx1"/>
                </a:solidFill>
                <a:effectLst/>
                <a:latin typeface="Open Sans Semibold"/>
                <a:ea typeface="+mn-ea"/>
                <a:cs typeface="+mn-cs"/>
              </a:rPr>
              <a:t>Brag Sheet Counselors/Teachers</a:t>
            </a:r>
          </a:p>
          <a:p>
            <a:r>
              <a:rPr lang="en-US" sz="1200" kern="1200" baseline="0" dirty="0">
                <a:solidFill>
                  <a:schemeClr val="tx1"/>
                </a:solidFill>
                <a:effectLst/>
                <a:latin typeface="Open Sans Semibold"/>
                <a:ea typeface="+mn-ea"/>
                <a:cs typeface="+mn-cs"/>
              </a:rPr>
              <a:t>Anything from parents?</a:t>
            </a:r>
          </a:p>
          <a:p>
            <a:r>
              <a:rPr lang="en-US" sz="1200" kern="1200" baseline="0" dirty="0">
                <a:solidFill>
                  <a:schemeClr val="tx1"/>
                </a:solidFill>
                <a:effectLst/>
                <a:latin typeface="Open Sans Semibold"/>
                <a:ea typeface="+mn-ea"/>
                <a:cs typeface="+mn-cs"/>
              </a:rPr>
              <a:t>Test Scores</a:t>
            </a:r>
          </a:p>
          <a:p>
            <a:r>
              <a:rPr lang="en-US" sz="1200" kern="1200" baseline="0" dirty="0">
                <a:solidFill>
                  <a:schemeClr val="tx1"/>
                </a:solidFill>
                <a:effectLst/>
                <a:latin typeface="Open Sans Semibold"/>
                <a:ea typeface="+mn-ea"/>
                <a:cs typeface="+mn-cs"/>
              </a:rPr>
              <a:t>NCAA</a:t>
            </a:r>
          </a:p>
          <a:p>
            <a:endParaRPr lang="en-US" sz="1200" kern="1200" dirty="0">
              <a:solidFill>
                <a:schemeClr val="tx1"/>
              </a:solidFill>
              <a:effectLst/>
              <a:latin typeface="Open Sans Semibold"/>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11</a:t>
            </a:fld>
            <a:endParaRPr lang="en-JM" dirty="0"/>
          </a:p>
        </p:txBody>
      </p:sp>
    </p:spTree>
    <p:extLst>
      <p:ext uri="{BB962C8B-B14F-4D97-AF65-F5344CB8AC3E}">
        <p14:creationId xmlns:p14="http://schemas.microsoft.com/office/powerpoint/2010/main" val="75905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lgn="l">
              <a:defRPr>
                <a:solidFill>
                  <a:schemeClr val="accent3"/>
                </a:solidFill>
              </a:defRPr>
            </a:lvl1pPr>
          </a:lstStyle>
          <a:p>
            <a:endParaRPr lang="en-JM" dirty="0"/>
          </a:p>
        </p:txBody>
      </p:sp>
      <p:sp>
        <p:nvSpPr>
          <p:cNvPr id="22" name="Picture Placeholder 21"/>
          <p:cNvSpPr>
            <a:spLocks noGrp="1"/>
          </p:cNvSpPr>
          <p:nvPr>
            <p:ph type="pic" sz="quarter" idx="25"/>
          </p:nvPr>
        </p:nvSpPr>
        <p:spPr>
          <a:xfrm>
            <a:off x="0" y="3621000"/>
            <a:ext cx="1727200" cy="1631200"/>
          </a:xfrm>
        </p:spPr>
        <p:txBody>
          <a:bodyPr>
            <a:normAutofit/>
          </a:bodyPr>
          <a:lstStyle>
            <a:lvl1pPr marL="0" indent="0">
              <a:buNone/>
              <a:defRPr sz="1500"/>
            </a:lvl1pPr>
          </a:lstStyle>
          <a:p>
            <a:endParaRPr lang="en-US"/>
          </a:p>
        </p:txBody>
      </p:sp>
      <p:sp>
        <p:nvSpPr>
          <p:cNvPr id="23" name="Picture Placeholder 21"/>
          <p:cNvSpPr>
            <a:spLocks noGrp="1"/>
          </p:cNvSpPr>
          <p:nvPr>
            <p:ph type="pic" sz="quarter" idx="26"/>
          </p:nvPr>
        </p:nvSpPr>
        <p:spPr>
          <a:xfrm>
            <a:off x="1744133" y="3621000"/>
            <a:ext cx="1727200" cy="1631200"/>
          </a:xfrm>
        </p:spPr>
        <p:txBody>
          <a:bodyPr>
            <a:normAutofit/>
          </a:bodyPr>
          <a:lstStyle>
            <a:lvl1pPr marL="0" indent="0">
              <a:buNone/>
              <a:defRPr sz="1500"/>
            </a:lvl1pPr>
          </a:lstStyle>
          <a:p>
            <a:endParaRPr lang="en-US"/>
          </a:p>
        </p:txBody>
      </p:sp>
      <p:sp>
        <p:nvSpPr>
          <p:cNvPr id="24" name="Picture Placeholder 21"/>
          <p:cNvSpPr>
            <a:spLocks noGrp="1"/>
          </p:cNvSpPr>
          <p:nvPr>
            <p:ph type="pic" sz="quarter" idx="27"/>
          </p:nvPr>
        </p:nvSpPr>
        <p:spPr>
          <a:xfrm>
            <a:off x="3488267" y="3621000"/>
            <a:ext cx="1727200" cy="1631200"/>
          </a:xfrm>
        </p:spPr>
        <p:txBody>
          <a:bodyPr>
            <a:normAutofit/>
          </a:bodyPr>
          <a:lstStyle>
            <a:lvl1pPr marL="0" indent="0">
              <a:buNone/>
              <a:defRPr sz="1500"/>
            </a:lvl1pPr>
          </a:lstStyle>
          <a:p>
            <a:endParaRPr lang="en-US"/>
          </a:p>
        </p:txBody>
      </p:sp>
      <p:sp>
        <p:nvSpPr>
          <p:cNvPr id="25" name="Picture Placeholder 21"/>
          <p:cNvSpPr>
            <a:spLocks noGrp="1"/>
          </p:cNvSpPr>
          <p:nvPr>
            <p:ph type="pic" sz="quarter" idx="28"/>
          </p:nvPr>
        </p:nvSpPr>
        <p:spPr>
          <a:xfrm>
            <a:off x="5232400" y="3621000"/>
            <a:ext cx="1727200" cy="1631200"/>
          </a:xfrm>
        </p:spPr>
        <p:txBody>
          <a:bodyPr>
            <a:normAutofit/>
          </a:bodyPr>
          <a:lstStyle>
            <a:lvl1pPr marL="0" indent="0">
              <a:buNone/>
              <a:defRPr sz="1500"/>
            </a:lvl1pPr>
          </a:lstStyle>
          <a:p>
            <a:endParaRPr lang="en-US"/>
          </a:p>
        </p:txBody>
      </p:sp>
      <p:sp>
        <p:nvSpPr>
          <p:cNvPr id="26" name="Picture Placeholder 21"/>
          <p:cNvSpPr>
            <a:spLocks noGrp="1"/>
          </p:cNvSpPr>
          <p:nvPr>
            <p:ph type="pic" sz="quarter" idx="29"/>
          </p:nvPr>
        </p:nvSpPr>
        <p:spPr>
          <a:xfrm>
            <a:off x="6976533" y="3621000"/>
            <a:ext cx="1727200" cy="1631200"/>
          </a:xfrm>
        </p:spPr>
        <p:txBody>
          <a:bodyPr>
            <a:normAutofit/>
          </a:bodyPr>
          <a:lstStyle>
            <a:lvl1pPr marL="0" indent="0">
              <a:buNone/>
              <a:defRPr sz="1500"/>
            </a:lvl1pPr>
          </a:lstStyle>
          <a:p>
            <a:endParaRPr lang="en-US" dirty="0"/>
          </a:p>
        </p:txBody>
      </p:sp>
      <p:sp>
        <p:nvSpPr>
          <p:cNvPr id="27" name="Picture Placeholder 21"/>
          <p:cNvSpPr>
            <a:spLocks noGrp="1"/>
          </p:cNvSpPr>
          <p:nvPr>
            <p:ph type="pic" sz="quarter" idx="30"/>
          </p:nvPr>
        </p:nvSpPr>
        <p:spPr>
          <a:xfrm>
            <a:off x="8720667" y="3621000"/>
            <a:ext cx="1727200" cy="1631200"/>
          </a:xfrm>
        </p:spPr>
        <p:txBody>
          <a:bodyPr>
            <a:normAutofit/>
          </a:bodyPr>
          <a:lstStyle>
            <a:lvl1pPr marL="0" indent="0">
              <a:buNone/>
              <a:defRPr sz="1500"/>
            </a:lvl1pPr>
          </a:lstStyle>
          <a:p>
            <a:endParaRPr lang="en-US"/>
          </a:p>
        </p:txBody>
      </p:sp>
      <p:sp>
        <p:nvSpPr>
          <p:cNvPr id="28" name="Picture Placeholder 21"/>
          <p:cNvSpPr>
            <a:spLocks noGrp="1"/>
          </p:cNvSpPr>
          <p:nvPr>
            <p:ph type="pic" sz="quarter" idx="31"/>
          </p:nvPr>
        </p:nvSpPr>
        <p:spPr>
          <a:xfrm>
            <a:off x="10464800" y="3621000"/>
            <a:ext cx="1727200" cy="1631200"/>
          </a:xfrm>
        </p:spPr>
        <p:txBody>
          <a:bodyPr>
            <a:normAutofit/>
          </a:bodyPr>
          <a:lstStyle>
            <a:lvl1pPr marL="0" indent="0">
              <a:buNone/>
              <a:defRPr sz="1500"/>
            </a:lvl1pPr>
          </a:lstStyle>
          <a:p>
            <a:endParaRPr lang="en-US"/>
          </a:p>
        </p:txBody>
      </p:sp>
      <p:sp>
        <p:nvSpPr>
          <p:cNvPr id="29" name="Picture Placeholder 21"/>
          <p:cNvSpPr>
            <a:spLocks noGrp="1"/>
          </p:cNvSpPr>
          <p:nvPr>
            <p:ph type="pic" sz="quarter" idx="32"/>
          </p:nvPr>
        </p:nvSpPr>
        <p:spPr>
          <a:xfrm>
            <a:off x="0" y="5252200"/>
            <a:ext cx="1727200" cy="1631200"/>
          </a:xfrm>
        </p:spPr>
        <p:txBody>
          <a:bodyPr>
            <a:normAutofit/>
          </a:bodyPr>
          <a:lstStyle>
            <a:lvl1pPr marL="0" indent="0">
              <a:buNone/>
              <a:defRPr sz="1500"/>
            </a:lvl1pPr>
          </a:lstStyle>
          <a:p>
            <a:endParaRPr lang="en-US"/>
          </a:p>
        </p:txBody>
      </p:sp>
      <p:sp>
        <p:nvSpPr>
          <p:cNvPr id="30" name="Picture Placeholder 21"/>
          <p:cNvSpPr>
            <a:spLocks noGrp="1"/>
          </p:cNvSpPr>
          <p:nvPr>
            <p:ph type="pic" sz="quarter" idx="33"/>
          </p:nvPr>
        </p:nvSpPr>
        <p:spPr>
          <a:xfrm>
            <a:off x="1744133" y="5252200"/>
            <a:ext cx="1727200" cy="1631200"/>
          </a:xfrm>
        </p:spPr>
        <p:txBody>
          <a:bodyPr>
            <a:normAutofit/>
          </a:bodyPr>
          <a:lstStyle>
            <a:lvl1pPr marL="0" indent="0">
              <a:buNone/>
              <a:defRPr sz="1500"/>
            </a:lvl1pPr>
          </a:lstStyle>
          <a:p>
            <a:endParaRPr lang="en-US"/>
          </a:p>
        </p:txBody>
      </p:sp>
      <p:sp>
        <p:nvSpPr>
          <p:cNvPr id="31" name="Picture Placeholder 21"/>
          <p:cNvSpPr>
            <a:spLocks noGrp="1"/>
          </p:cNvSpPr>
          <p:nvPr>
            <p:ph type="pic" sz="quarter" idx="34"/>
          </p:nvPr>
        </p:nvSpPr>
        <p:spPr>
          <a:xfrm>
            <a:off x="3488267" y="5252200"/>
            <a:ext cx="1727200" cy="1631200"/>
          </a:xfrm>
        </p:spPr>
        <p:txBody>
          <a:bodyPr>
            <a:normAutofit/>
          </a:bodyPr>
          <a:lstStyle>
            <a:lvl1pPr marL="0" indent="0">
              <a:buNone/>
              <a:defRPr sz="1500"/>
            </a:lvl1pPr>
          </a:lstStyle>
          <a:p>
            <a:endParaRPr lang="en-US"/>
          </a:p>
        </p:txBody>
      </p:sp>
      <p:sp>
        <p:nvSpPr>
          <p:cNvPr id="32" name="Picture Placeholder 21"/>
          <p:cNvSpPr>
            <a:spLocks noGrp="1"/>
          </p:cNvSpPr>
          <p:nvPr>
            <p:ph type="pic" sz="quarter" idx="35"/>
          </p:nvPr>
        </p:nvSpPr>
        <p:spPr>
          <a:xfrm>
            <a:off x="5232400" y="5252200"/>
            <a:ext cx="1727200" cy="1631200"/>
          </a:xfrm>
        </p:spPr>
        <p:txBody>
          <a:bodyPr>
            <a:normAutofit/>
          </a:bodyPr>
          <a:lstStyle>
            <a:lvl1pPr marL="0" indent="0">
              <a:buNone/>
              <a:defRPr sz="1500"/>
            </a:lvl1pPr>
          </a:lstStyle>
          <a:p>
            <a:endParaRPr lang="en-US"/>
          </a:p>
        </p:txBody>
      </p:sp>
      <p:sp>
        <p:nvSpPr>
          <p:cNvPr id="33" name="Picture Placeholder 21"/>
          <p:cNvSpPr>
            <a:spLocks noGrp="1"/>
          </p:cNvSpPr>
          <p:nvPr>
            <p:ph type="pic" sz="quarter" idx="36"/>
          </p:nvPr>
        </p:nvSpPr>
        <p:spPr>
          <a:xfrm>
            <a:off x="6976533" y="5252200"/>
            <a:ext cx="1727200" cy="1631200"/>
          </a:xfrm>
        </p:spPr>
        <p:txBody>
          <a:bodyPr>
            <a:normAutofit/>
          </a:bodyPr>
          <a:lstStyle>
            <a:lvl1pPr marL="0" indent="0">
              <a:buNone/>
              <a:defRPr sz="1500"/>
            </a:lvl1pPr>
          </a:lstStyle>
          <a:p>
            <a:endParaRPr lang="en-US" dirty="0"/>
          </a:p>
        </p:txBody>
      </p:sp>
      <p:sp>
        <p:nvSpPr>
          <p:cNvPr id="34" name="Picture Placeholder 21"/>
          <p:cNvSpPr>
            <a:spLocks noGrp="1"/>
          </p:cNvSpPr>
          <p:nvPr>
            <p:ph type="pic" sz="quarter" idx="37"/>
          </p:nvPr>
        </p:nvSpPr>
        <p:spPr>
          <a:xfrm>
            <a:off x="8720667" y="5252200"/>
            <a:ext cx="1727200" cy="1631200"/>
          </a:xfrm>
        </p:spPr>
        <p:txBody>
          <a:bodyPr>
            <a:normAutofit/>
          </a:bodyPr>
          <a:lstStyle>
            <a:lvl1pPr marL="0" indent="0">
              <a:buNone/>
              <a:defRPr sz="1500"/>
            </a:lvl1pPr>
          </a:lstStyle>
          <a:p>
            <a:endParaRPr lang="en-US"/>
          </a:p>
        </p:txBody>
      </p:sp>
      <p:sp>
        <p:nvSpPr>
          <p:cNvPr id="35" name="Picture Placeholder 21"/>
          <p:cNvSpPr>
            <a:spLocks noGrp="1"/>
          </p:cNvSpPr>
          <p:nvPr>
            <p:ph type="pic" sz="quarter" idx="38"/>
          </p:nvPr>
        </p:nvSpPr>
        <p:spPr>
          <a:xfrm>
            <a:off x="10464800" y="5252200"/>
            <a:ext cx="1727200" cy="1631200"/>
          </a:xfrm>
        </p:spPr>
        <p:txBody>
          <a:bodyPr>
            <a:normAutofit/>
          </a:bodyPr>
          <a:lstStyle>
            <a:lvl1pPr marL="0" indent="0">
              <a:buNone/>
              <a:defRPr sz="1500"/>
            </a:lvl1pPr>
          </a:lstStyle>
          <a:p>
            <a:endParaRPr lang="en-US"/>
          </a:p>
        </p:txBody>
      </p:sp>
      <p:sp>
        <p:nvSpPr>
          <p:cNvPr id="18"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Tree>
    <p:extLst>
      <p:ext uri="{BB962C8B-B14F-4D97-AF65-F5344CB8AC3E}">
        <p14:creationId xmlns:p14="http://schemas.microsoft.com/office/powerpoint/2010/main" val="47744068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5"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23" name="Picture Placeholder 21"/>
          <p:cNvSpPr>
            <a:spLocks noGrp="1"/>
          </p:cNvSpPr>
          <p:nvPr>
            <p:ph type="pic" sz="quarter" idx="26"/>
          </p:nvPr>
        </p:nvSpPr>
        <p:spPr>
          <a:xfrm>
            <a:off x="6096000" y="584200"/>
            <a:ext cx="2540000" cy="5689600"/>
          </a:xfrm>
        </p:spPr>
        <p:txBody>
          <a:bodyPr>
            <a:normAutofit/>
          </a:bodyPr>
          <a:lstStyle>
            <a:lvl1pPr marL="0" indent="0">
              <a:buNone/>
              <a:defRPr sz="1500"/>
            </a:lvl1pPr>
          </a:lstStyle>
          <a:p>
            <a:endParaRPr lang="en-US"/>
          </a:p>
        </p:txBody>
      </p:sp>
      <p:sp>
        <p:nvSpPr>
          <p:cNvPr id="19" name="Picture Placeholder 21"/>
          <p:cNvSpPr>
            <a:spLocks noGrp="1"/>
          </p:cNvSpPr>
          <p:nvPr>
            <p:ph type="pic" sz="quarter" idx="27"/>
          </p:nvPr>
        </p:nvSpPr>
        <p:spPr>
          <a:xfrm>
            <a:off x="8737600" y="584200"/>
            <a:ext cx="2540000" cy="5689600"/>
          </a:xfrm>
        </p:spPr>
        <p:txBody>
          <a:bodyPr>
            <a:normAutofit/>
          </a:bodyPr>
          <a:lstStyle>
            <a:lvl1pPr marL="0" indent="0">
              <a:buNone/>
              <a:defRPr sz="1500"/>
            </a:lvl1pPr>
          </a:lstStyle>
          <a:p>
            <a:endParaRPr lang="en-US"/>
          </a:p>
        </p:txBody>
      </p:sp>
      <p:sp>
        <p:nvSpPr>
          <p:cNvPr id="6"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chemeClr val="accent3"/>
                </a:solidFill>
              </a:defRPr>
            </a:lvl1pPr>
          </a:lstStyle>
          <a:p>
            <a:r>
              <a:rPr lang="en-US" dirty="0"/>
              <a:t>Click to edit Master title style</a:t>
            </a:r>
            <a:endParaRPr lang="en-JM" dirty="0"/>
          </a:p>
        </p:txBody>
      </p:sp>
    </p:spTree>
    <p:extLst>
      <p:ext uri="{BB962C8B-B14F-4D97-AF65-F5344CB8AC3E}">
        <p14:creationId xmlns:p14="http://schemas.microsoft.com/office/powerpoint/2010/main" val="62322036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19" name="Picture Placeholder 21"/>
          <p:cNvSpPr>
            <a:spLocks noGrp="1"/>
          </p:cNvSpPr>
          <p:nvPr>
            <p:ph type="pic" sz="quarter" idx="27"/>
          </p:nvPr>
        </p:nvSpPr>
        <p:spPr>
          <a:xfrm>
            <a:off x="4572000" y="1905000"/>
            <a:ext cx="3251200" cy="4470400"/>
          </a:xfrm>
        </p:spPr>
        <p:txBody>
          <a:bodyPr>
            <a:normAutofit/>
          </a:bodyPr>
          <a:lstStyle>
            <a:lvl1pPr marL="0" indent="0">
              <a:buNone/>
              <a:defRPr sz="1500"/>
            </a:lvl1pPr>
          </a:lstStyle>
          <a:p>
            <a:endParaRPr lang="en-US"/>
          </a:p>
        </p:txBody>
      </p:sp>
      <p:sp>
        <p:nvSpPr>
          <p:cNvPr id="6"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lumMod val="75000"/>
                  </a:schemeClr>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7"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29053526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8" name="Picture Placeholder 2"/>
          <p:cNvSpPr>
            <a:spLocks noGrp="1"/>
          </p:cNvSpPr>
          <p:nvPr>
            <p:ph type="pic" sz="quarter" idx="16"/>
          </p:nvPr>
        </p:nvSpPr>
        <p:spPr>
          <a:xfrm>
            <a:off x="711203" y="2006600"/>
            <a:ext cx="3958701" cy="2109013"/>
          </a:xfrm>
        </p:spPr>
        <p:txBody>
          <a:bodyPr anchor="t"/>
          <a:lstStyle>
            <a:lvl1pPr marL="0" indent="0" algn="ctr">
              <a:buNone/>
              <a:defRPr/>
            </a:lvl1pPr>
          </a:lstStyle>
          <a:p>
            <a:endParaRPr lang="id-ID"/>
          </a:p>
        </p:txBody>
      </p:sp>
      <p:sp>
        <p:nvSpPr>
          <p:cNvPr id="9" name="Picture Placeholder 2"/>
          <p:cNvSpPr>
            <a:spLocks noGrp="1"/>
          </p:cNvSpPr>
          <p:nvPr>
            <p:ph type="pic" sz="quarter" idx="17"/>
          </p:nvPr>
        </p:nvSpPr>
        <p:spPr>
          <a:xfrm>
            <a:off x="7213600" y="4241800"/>
            <a:ext cx="3958701" cy="2109013"/>
          </a:xfrm>
        </p:spPr>
        <p:txBody>
          <a:bodyPr anchor="t"/>
          <a:lstStyle>
            <a:lvl1pPr marL="0" indent="0" algn="ctr">
              <a:buNone/>
              <a:defRPr/>
            </a:lvl1pPr>
          </a:lstStyle>
          <a:p>
            <a:endParaRPr lang="id-ID"/>
          </a:p>
        </p:txBody>
      </p:sp>
      <p:sp>
        <p:nvSpPr>
          <p:cNvPr id="10" name="Picture Placeholder 2"/>
          <p:cNvSpPr>
            <a:spLocks noGrp="1"/>
          </p:cNvSpPr>
          <p:nvPr>
            <p:ph type="pic" sz="quarter" idx="18"/>
          </p:nvPr>
        </p:nvSpPr>
        <p:spPr>
          <a:xfrm>
            <a:off x="711202" y="4241800"/>
            <a:ext cx="1947471" cy="2109013"/>
          </a:xfrm>
        </p:spPr>
        <p:txBody>
          <a:bodyPr anchor="t"/>
          <a:lstStyle>
            <a:lvl1pPr marL="0" indent="0" algn="ctr">
              <a:buNone/>
              <a:defRPr/>
            </a:lvl1pPr>
          </a:lstStyle>
          <a:p>
            <a:endParaRPr lang="id-ID"/>
          </a:p>
        </p:txBody>
      </p:sp>
      <p:sp>
        <p:nvSpPr>
          <p:cNvPr id="12" name="Picture Placeholder 2"/>
          <p:cNvSpPr>
            <a:spLocks noGrp="1"/>
          </p:cNvSpPr>
          <p:nvPr>
            <p:ph type="pic" sz="quarter" idx="22"/>
          </p:nvPr>
        </p:nvSpPr>
        <p:spPr>
          <a:xfrm>
            <a:off x="4775202" y="2006600"/>
            <a:ext cx="2337332" cy="4284656"/>
          </a:xfrm>
        </p:spPr>
        <p:txBody>
          <a:bodyPr anchor="t"/>
          <a:lstStyle>
            <a:lvl1pPr marL="0" indent="0" algn="ctr">
              <a:buNone/>
              <a:defRPr/>
            </a:lvl1pPr>
          </a:lstStyle>
          <a:p>
            <a:endParaRPr lang="id-ID"/>
          </a:p>
        </p:txBody>
      </p:sp>
      <p:sp>
        <p:nvSpPr>
          <p:cNvPr id="11"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3"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16378684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
        <p:nvSpPr>
          <p:cNvPr id="46" name="Picture Placeholder 28"/>
          <p:cNvSpPr>
            <a:spLocks noGrp="1" noChangeAspect="1"/>
          </p:cNvSpPr>
          <p:nvPr>
            <p:ph type="pic" sz="quarter" idx="51"/>
          </p:nvPr>
        </p:nvSpPr>
        <p:spPr>
          <a:xfrm>
            <a:off x="7010400" y="2006600"/>
            <a:ext cx="1392000" cy="13920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47" name="Picture Placeholder 28"/>
          <p:cNvSpPr>
            <a:spLocks noGrp="1" noChangeAspect="1"/>
          </p:cNvSpPr>
          <p:nvPr>
            <p:ph type="pic" sz="quarter" idx="52"/>
          </p:nvPr>
        </p:nvSpPr>
        <p:spPr>
          <a:xfrm>
            <a:off x="8636000" y="2006600"/>
            <a:ext cx="1392000" cy="13920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48" name="Picture Placeholder 28"/>
          <p:cNvSpPr>
            <a:spLocks noGrp="1" noChangeAspect="1"/>
          </p:cNvSpPr>
          <p:nvPr>
            <p:ph type="pic" sz="quarter" idx="53"/>
          </p:nvPr>
        </p:nvSpPr>
        <p:spPr>
          <a:xfrm>
            <a:off x="6197600" y="3297000"/>
            <a:ext cx="1392000" cy="13920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49" name="Picture Placeholder 28"/>
          <p:cNvSpPr>
            <a:spLocks noGrp="1" noChangeAspect="1"/>
          </p:cNvSpPr>
          <p:nvPr>
            <p:ph type="pic" sz="quarter" idx="54"/>
          </p:nvPr>
        </p:nvSpPr>
        <p:spPr>
          <a:xfrm>
            <a:off x="7823200" y="3297000"/>
            <a:ext cx="1392000" cy="13920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51" name="Picture Placeholder 28"/>
          <p:cNvSpPr>
            <a:spLocks noGrp="1" noChangeAspect="1"/>
          </p:cNvSpPr>
          <p:nvPr>
            <p:ph type="pic" sz="quarter" idx="56"/>
          </p:nvPr>
        </p:nvSpPr>
        <p:spPr>
          <a:xfrm>
            <a:off x="9479200" y="3327400"/>
            <a:ext cx="1392000" cy="13920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53" name="Picture Placeholder 28"/>
          <p:cNvSpPr>
            <a:spLocks noGrp="1" noChangeAspect="1"/>
          </p:cNvSpPr>
          <p:nvPr>
            <p:ph type="pic" sz="quarter" idx="58"/>
          </p:nvPr>
        </p:nvSpPr>
        <p:spPr>
          <a:xfrm>
            <a:off x="7010400" y="4617800"/>
            <a:ext cx="1392000" cy="13920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54" name="Picture Placeholder 28"/>
          <p:cNvSpPr>
            <a:spLocks noGrp="1" noChangeAspect="1"/>
          </p:cNvSpPr>
          <p:nvPr>
            <p:ph type="pic" sz="quarter" idx="59"/>
          </p:nvPr>
        </p:nvSpPr>
        <p:spPr>
          <a:xfrm>
            <a:off x="8636000" y="4617800"/>
            <a:ext cx="1392000" cy="13920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11"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Tree>
    <p:extLst>
      <p:ext uri="{BB962C8B-B14F-4D97-AF65-F5344CB8AC3E}">
        <p14:creationId xmlns:p14="http://schemas.microsoft.com/office/powerpoint/2010/main" val="99087869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787A"/>
                </a:solidFill>
              </a:defRPr>
            </a:lvl1pPr>
          </a:lstStyle>
          <a:p>
            <a:r>
              <a:rPr lang="en-US" dirty="0"/>
              <a:t>Click to edit Master title style</a:t>
            </a:r>
          </a:p>
        </p:txBody>
      </p:sp>
      <p:sp>
        <p:nvSpPr>
          <p:cNvPr id="4" name="Picture Placeholder 28"/>
          <p:cNvSpPr>
            <a:spLocks noGrp="1" noChangeAspect="1"/>
          </p:cNvSpPr>
          <p:nvPr>
            <p:ph type="pic" sz="quarter" idx="51"/>
          </p:nvPr>
        </p:nvSpPr>
        <p:spPr>
          <a:xfrm>
            <a:off x="7112000" y="2209800"/>
            <a:ext cx="2844800" cy="28448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5" name="Picture Placeholder 28"/>
          <p:cNvSpPr>
            <a:spLocks noGrp="1" noChangeAspect="1"/>
          </p:cNvSpPr>
          <p:nvPr>
            <p:ph type="pic" sz="quarter" idx="52"/>
          </p:nvPr>
        </p:nvSpPr>
        <p:spPr>
          <a:xfrm>
            <a:off x="2235200" y="2209800"/>
            <a:ext cx="2844800" cy="28448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6"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Tree>
    <p:extLst>
      <p:ext uri="{BB962C8B-B14F-4D97-AF65-F5344CB8AC3E}">
        <p14:creationId xmlns:p14="http://schemas.microsoft.com/office/powerpoint/2010/main" val="212606212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787A"/>
                </a:solidFill>
              </a:defRPr>
            </a:lvl1pPr>
          </a:lstStyle>
          <a:p>
            <a:r>
              <a:rPr lang="en-US" dirty="0"/>
              <a:t>Click to edit Master title style</a:t>
            </a:r>
          </a:p>
        </p:txBody>
      </p:sp>
      <p:sp>
        <p:nvSpPr>
          <p:cNvPr id="5" name="Picture Placeholder 28"/>
          <p:cNvSpPr>
            <a:spLocks noGrp="1" noChangeAspect="1"/>
          </p:cNvSpPr>
          <p:nvPr>
            <p:ph type="pic" sz="quarter" idx="52"/>
          </p:nvPr>
        </p:nvSpPr>
        <p:spPr>
          <a:xfrm>
            <a:off x="711200" y="1905000"/>
            <a:ext cx="2032000" cy="20320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6"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7" name="Picture Placeholder 28"/>
          <p:cNvSpPr>
            <a:spLocks noGrp="1" noChangeAspect="1"/>
          </p:cNvSpPr>
          <p:nvPr>
            <p:ph type="pic" sz="quarter" idx="53"/>
          </p:nvPr>
        </p:nvSpPr>
        <p:spPr>
          <a:xfrm>
            <a:off x="711200" y="4140200"/>
            <a:ext cx="2032000" cy="20320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Tree>
    <p:extLst>
      <p:ext uri="{BB962C8B-B14F-4D97-AF65-F5344CB8AC3E}">
        <p14:creationId xmlns:p14="http://schemas.microsoft.com/office/powerpoint/2010/main" val="137553930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787A"/>
                </a:solidFill>
              </a:defRPr>
            </a:lvl1pPr>
          </a:lstStyle>
          <a:p>
            <a:r>
              <a:rPr lang="en-US" dirty="0"/>
              <a:t>Click to edit Master title style</a:t>
            </a:r>
          </a:p>
        </p:txBody>
      </p:sp>
      <p:sp>
        <p:nvSpPr>
          <p:cNvPr id="4" name="Picture Placeholder 28"/>
          <p:cNvSpPr>
            <a:spLocks noGrp="1" noChangeAspect="1"/>
          </p:cNvSpPr>
          <p:nvPr>
            <p:ph type="pic" sz="quarter" idx="51"/>
          </p:nvPr>
        </p:nvSpPr>
        <p:spPr>
          <a:xfrm>
            <a:off x="4419600" y="2209800"/>
            <a:ext cx="2844800" cy="28448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5" name="Picture Placeholder 28"/>
          <p:cNvSpPr>
            <a:spLocks noGrp="1" noChangeAspect="1"/>
          </p:cNvSpPr>
          <p:nvPr>
            <p:ph type="pic" sz="quarter" idx="52"/>
          </p:nvPr>
        </p:nvSpPr>
        <p:spPr>
          <a:xfrm>
            <a:off x="812800" y="2209800"/>
            <a:ext cx="2844800" cy="28448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
        <p:nvSpPr>
          <p:cNvPr id="6"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lumMod val="75000"/>
                  </a:schemeClr>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7" name="Picture Placeholder 28"/>
          <p:cNvSpPr>
            <a:spLocks noGrp="1" noChangeAspect="1"/>
          </p:cNvSpPr>
          <p:nvPr>
            <p:ph type="pic" sz="quarter" idx="53"/>
          </p:nvPr>
        </p:nvSpPr>
        <p:spPr>
          <a:xfrm>
            <a:off x="8026400" y="2209800"/>
            <a:ext cx="2844800" cy="2844800"/>
          </a:xfrm>
          <a:prstGeom prst="ellipse">
            <a:avLst/>
          </a:prstGeom>
          <a:ln w="76200" cap="sq">
            <a:noFill/>
            <a:miter lim="800000"/>
          </a:ln>
          <a:effectLst/>
        </p:spPr>
        <p:txBody>
          <a:bodyPr>
            <a:normAutofit/>
          </a:bodyPr>
          <a:lstStyle>
            <a:lvl1pPr marL="0" indent="0" algn="ctr">
              <a:buFontTx/>
              <a:buNone/>
              <a:defRPr sz="1500">
                <a:solidFill>
                  <a:schemeClr val="tx1">
                    <a:lumMod val="50000"/>
                    <a:lumOff val="50000"/>
                  </a:schemeClr>
                </a:solidFill>
                <a:latin typeface="Open Sans Semibold"/>
                <a:cs typeface="Open Sans Semibold"/>
              </a:defRPr>
            </a:lvl1pPr>
          </a:lstStyle>
          <a:p>
            <a:endParaRPr lang="en-JM" dirty="0"/>
          </a:p>
        </p:txBody>
      </p:sp>
    </p:spTree>
    <p:extLst>
      <p:ext uri="{BB962C8B-B14F-4D97-AF65-F5344CB8AC3E}">
        <p14:creationId xmlns:p14="http://schemas.microsoft.com/office/powerpoint/2010/main" val="5583284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0" y="0"/>
            <a:ext cx="12192000" cy="6858000"/>
          </a:xfrm>
        </p:spPr>
        <p:txBody>
          <a:bodyPr/>
          <a:lstStyle/>
          <a:p>
            <a:endParaRPr lang="en-JM" dirty="0"/>
          </a:p>
        </p:txBody>
      </p:sp>
      <p:sp>
        <p:nvSpPr>
          <p:cNvPr id="2" name="Title 1"/>
          <p:cNvSpPr>
            <a:spLocks noGrp="1"/>
          </p:cNvSpPr>
          <p:nvPr>
            <p:ph type="ctrTitle"/>
          </p:nvPr>
        </p:nvSpPr>
        <p:spPr>
          <a:xfrm>
            <a:off x="914400" y="1498605"/>
            <a:ext cx="10363200" cy="1470025"/>
          </a:xfrm>
        </p:spPr>
        <p:txBody>
          <a:bodyPr/>
          <a:lstStyle>
            <a:lvl1pPr algn="ctr">
              <a:defRPr>
                <a:solidFill>
                  <a:schemeClr val="bg1">
                    <a:lumMod val="10000"/>
                  </a:schemeClr>
                </a:solidFill>
              </a:defRPr>
            </a:lvl1pPr>
          </a:lstStyle>
          <a:p>
            <a:r>
              <a:rPr lang="en-US" dirty="0"/>
              <a:t>Click to edit Master title style</a:t>
            </a:r>
            <a:endParaRPr lang="en-JM" dirty="0"/>
          </a:p>
        </p:txBody>
      </p:sp>
      <p:sp>
        <p:nvSpPr>
          <p:cNvPr id="3" name="Subtitle 2"/>
          <p:cNvSpPr>
            <a:spLocks noGrp="1"/>
          </p:cNvSpPr>
          <p:nvPr>
            <p:ph type="subTitle" idx="1"/>
          </p:nvPr>
        </p:nvSpPr>
        <p:spPr>
          <a:xfrm>
            <a:off x="1828800" y="3254380"/>
            <a:ext cx="8534400" cy="885825"/>
          </a:xfrm>
        </p:spPr>
        <p:txBody>
          <a:bodyPr/>
          <a:lstStyle>
            <a:lvl1pPr marL="0" indent="0" algn="ctr">
              <a:buNone/>
              <a:defRPr>
                <a:solidFill>
                  <a:srgbClr val="17375E"/>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endParaRPr lang="en-JM" dirty="0"/>
          </a:p>
        </p:txBody>
      </p:sp>
    </p:spTree>
    <p:extLst>
      <p:ext uri="{BB962C8B-B14F-4D97-AF65-F5344CB8AC3E}">
        <p14:creationId xmlns:p14="http://schemas.microsoft.com/office/powerpoint/2010/main" val="88237759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2006602"/>
            <a:ext cx="4572000" cy="4110567"/>
          </a:xfrm>
        </p:spPr>
        <p:txBody>
          <a:bodyPr>
            <a:normAutofit/>
          </a:bodyPr>
          <a:lstStyle>
            <a:lvl1pPr marL="0" indent="0">
              <a:buFontTx/>
              <a:buNone/>
              <a:defRPr sz="1300">
                <a:solidFill>
                  <a:srgbClr val="17375E"/>
                </a:solidFill>
              </a:defRPr>
            </a:lvl1pPr>
          </a:lstStyle>
          <a:p>
            <a:endParaRPr lang="en-JM"/>
          </a:p>
        </p:txBody>
      </p:sp>
      <p:sp>
        <p:nvSpPr>
          <p:cNvPr id="9" name="Text Placeholder 26"/>
          <p:cNvSpPr>
            <a:spLocks noGrp="1"/>
          </p:cNvSpPr>
          <p:nvPr>
            <p:ph type="body" sz="quarter" idx="15"/>
          </p:nvPr>
        </p:nvSpPr>
        <p:spPr>
          <a:xfrm>
            <a:off x="4978400" y="2728381"/>
            <a:ext cx="2836333" cy="1107016"/>
          </a:xfrm>
        </p:spPr>
        <p:txBody>
          <a:bodyPr>
            <a:noAutofit/>
          </a:bodyPr>
          <a:lstStyle>
            <a:lvl1pPr marL="0" indent="0">
              <a:buFontTx/>
              <a:buNone/>
              <a:defRPr sz="1300">
                <a:solidFill>
                  <a:schemeClr val="tx1">
                    <a:lumMod val="50000"/>
                    <a:lumOff val="50000"/>
                  </a:schemeClr>
                </a:solidFill>
                <a:latin typeface="Open Sans Semibold"/>
                <a:cs typeface="Open Sans Semibold"/>
              </a:defRPr>
            </a:lvl1pPr>
            <a:lvl2pPr marL="609570" indent="0">
              <a:buFontTx/>
              <a:buNone/>
              <a:defRPr sz="1600"/>
            </a:lvl2pPr>
            <a:lvl3pPr marL="1219140" indent="0">
              <a:buFontTx/>
              <a:buNone/>
              <a:defRPr sz="1600"/>
            </a:lvl3pPr>
            <a:lvl4pPr marL="1828709" indent="0">
              <a:buFontTx/>
              <a:buNone/>
              <a:defRPr sz="1600"/>
            </a:lvl4pPr>
            <a:lvl5pPr marL="2438278" indent="0">
              <a:buFontTx/>
              <a:buNone/>
              <a:defRPr sz="1600"/>
            </a:lvl5pPr>
          </a:lstStyle>
          <a:p>
            <a:pPr lvl="0"/>
            <a:endParaRPr lang="en-JM" dirty="0"/>
          </a:p>
        </p:txBody>
      </p:sp>
      <p:sp>
        <p:nvSpPr>
          <p:cNvPr id="10" name="Text Placeholder 26"/>
          <p:cNvSpPr>
            <a:spLocks noGrp="1"/>
          </p:cNvSpPr>
          <p:nvPr>
            <p:ph type="body" sz="quarter" idx="16"/>
          </p:nvPr>
        </p:nvSpPr>
        <p:spPr>
          <a:xfrm>
            <a:off x="8542868" y="2717797"/>
            <a:ext cx="2836333" cy="1107016"/>
          </a:xfrm>
        </p:spPr>
        <p:txBody>
          <a:bodyPr>
            <a:noAutofit/>
          </a:bodyPr>
          <a:lstStyle>
            <a:lvl1pPr marL="0" indent="0">
              <a:buFontTx/>
              <a:buNone/>
              <a:defRPr sz="1300">
                <a:solidFill>
                  <a:schemeClr val="tx1">
                    <a:lumMod val="50000"/>
                    <a:lumOff val="50000"/>
                  </a:schemeClr>
                </a:solidFill>
                <a:latin typeface="Open Sans Semibold"/>
                <a:cs typeface="Open Sans Semibold"/>
              </a:defRPr>
            </a:lvl1pPr>
            <a:lvl2pPr marL="609570" indent="0">
              <a:buFontTx/>
              <a:buNone/>
              <a:defRPr sz="1600"/>
            </a:lvl2pPr>
            <a:lvl3pPr marL="1219140" indent="0">
              <a:buFontTx/>
              <a:buNone/>
              <a:defRPr sz="1600"/>
            </a:lvl3pPr>
            <a:lvl4pPr marL="1828709" indent="0">
              <a:buFontTx/>
              <a:buNone/>
              <a:defRPr sz="1600"/>
            </a:lvl4pPr>
            <a:lvl5pPr marL="2438278" indent="0">
              <a:buFontTx/>
              <a:buNone/>
              <a:defRPr sz="1600"/>
            </a:lvl5pPr>
          </a:lstStyle>
          <a:p>
            <a:pPr lvl="0"/>
            <a:endParaRPr lang="en-JM" dirty="0"/>
          </a:p>
        </p:txBody>
      </p:sp>
      <p:sp>
        <p:nvSpPr>
          <p:cNvPr id="11" name="Text Placeholder 26"/>
          <p:cNvSpPr>
            <a:spLocks noGrp="1"/>
          </p:cNvSpPr>
          <p:nvPr>
            <p:ph type="body" sz="quarter" idx="17"/>
          </p:nvPr>
        </p:nvSpPr>
        <p:spPr>
          <a:xfrm>
            <a:off x="4982635" y="4845235"/>
            <a:ext cx="2836333" cy="1107016"/>
          </a:xfrm>
        </p:spPr>
        <p:txBody>
          <a:bodyPr>
            <a:noAutofit/>
          </a:bodyPr>
          <a:lstStyle>
            <a:lvl1pPr marL="0" indent="0">
              <a:buFontTx/>
              <a:buNone/>
              <a:defRPr sz="1300">
                <a:solidFill>
                  <a:schemeClr val="tx1">
                    <a:lumMod val="50000"/>
                    <a:lumOff val="50000"/>
                  </a:schemeClr>
                </a:solidFill>
                <a:latin typeface="Open Sans Semibold"/>
                <a:cs typeface="Open Sans Semibold"/>
              </a:defRPr>
            </a:lvl1pPr>
            <a:lvl2pPr marL="609570" indent="0">
              <a:buFontTx/>
              <a:buNone/>
              <a:defRPr sz="1600"/>
            </a:lvl2pPr>
            <a:lvl3pPr marL="1219140" indent="0">
              <a:buFontTx/>
              <a:buNone/>
              <a:defRPr sz="1600"/>
            </a:lvl3pPr>
            <a:lvl4pPr marL="1828709" indent="0">
              <a:buFontTx/>
              <a:buNone/>
              <a:defRPr sz="1600"/>
            </a:lvl4pPr>
            <a:lvl5pPr marL="2438278" indent="0">
              <a:buFontTx/>
              <a:buNone/>
              <a:defRPr sz="1600"/>
            </a:lvl5pPr>
          </a:lstStyle>
          <a:p>
            <a:pPr lvl="0"/>
            <a:endParaRPr lang="en-JM" dirty="0"/>
          </a:p>
        </p:txBody>
      </p:sp>
      <p:sp>
        <p:nvSpPr>
          <p:cNvPr id="12" name="Text Placeholder 26"/>
          <p:cNvSpPr>
            <a:spLocks noGrp="1"/>
          </p:cNvSpPr>
          <p:nvPr>
            <p:ph type="body" sz="quarter" idx="18"/>
          </p:nvPr>
        </p:nvSpPr>
        <p:spPr>
          <a:xfrm>
            <a:off x="8547100" y="4834651"/>
            <a:ext cx="2836333" cy="1107016"/>
          </a:xfrm>
        </p:spPr>
        <p:txBody>
          <a:bodyPr>
            <a:noAutofit/>
          </a:bodyPr>
          <a:lstStyle>
            <a:lvl1pPr marL="0" indent="0">
              <a:buFontTx/>
              <a:buNone/>
              <a:defRPr sz="1300">
                <a:solidFill>
                  <a:schemeClr val="tx1">
                    <a:lumMod val="50000"/>
                    <a:lumOff val="50000"/>
                  </a:schemeClr>
                </a:solidFill>
                <a:latin typeface="Open Sans Semibold"/>
                <a:cs typeface="Open Sans Semibold"/>
              </a:defRPr>
            </a:lvl1pPr>
            <a:lvl2pPr marL="609570" indent="0">
              <a:buFontTx/>
              <a:buNone/>
              <a:defRPr sz="1600"/>
            </a:lvl2pPr>
            <a:lvl3pPr marL="1219140" indent="0">
              <a:buFontTx/>
              <a:buNone/>
              <a:defRPr sz="1600"/>
            </a:lvl3pPr>
            <a:lvl4pPr marL="1828709" indent="0">
              <a:buFontTx/>
              <a:buNone/>
              <a:defRPr sz="1600"/>
            </a:lvl4pPr>
            <a:lvl5pPr marL="2438278" indent="0">
              <a:buFontTx/>
              <a:buNone/>
              <a:defRPr sz="1600"/>
            </a:lvl5pPr>
          </a:lstStyle>
          <a:p>
            <a:pPr lvl="0"/>
            <a:endParaRPr lang="en-JM" dirty="0"/>
          </a:p>
        </p:txBody>
      </p:sp>
      <p:sp>
        <p:nvSpPr>
          <p:cNvPr id="13" name="Text Placeholder 32"/>
          <p:cNvSpPr>
            <a:spLocks noGrp="1"/>
          </p:cNvSpPr>
          <p:nvPr>
            <p:ph type="body" sz="quarter" idx="19"/>
          </p:nvPr>
        </p:nvSpPr>
        <p:spPr>
          <a:xfrm>
            <a:off x="5486400" y="2230966"/>
            <a:ext cx="2133600" cy="410820"/>
          </a:xfrm>
        </p:spPr>
        <p:txBody>
          <a:bodyPr>
            <a:normAutofit/>
          </a:bodyPr>
          <a:lstStyle>
            <a:lvl1pPr marL="0" indent="0">
              <a:buFontTx/>
              <a:buNone/>
              <a:defRPr sz="1600" b="0">
                <a:solidFill>
                  <a:srgbClr val="0B0B0B"/>
                </a:solidFill>
                <a:latin typeface="Open Sans Bold"/>
                <a:ea typeface="Open Sans Semibold"/>
                <a:cs typeface="Open Sans Bold"/>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endParaRPr lang="en-JM" dirty="0"/>
          </a:p>
        </p:txBody>
      </p:sp>
      <p:sp>
        <p:nvSpPr>
          <p:cNvPr id="14" name="Text Placeholder 32"/>
          <p:cNvSpPr>
            <a:spLocks noGrp="1"/>
          </p:cNvSpPr>
          <p:nvPr>
            <p:ph type="body" sz="quarter" idx="20"/>
          </p:nvPr>
        </p:nvSpPr>
        <p:spPr>
          <a:xfrm>
            <a:off x="9042400" y="2230966"/>
            <a:ext cx="2133600" cy="410820"/>
          </a:xfrm>
        </p:spPr>
        <p:txBody>
          <a:bodyPr>
            <a:normAutofit/>
          </a:bodyPr>
          <a:lstStyle>
            <a:lvl1pPr marL="0" indent="0">
              <a:buFontTx/>
              <a:buNone/>
              <a:defRPr sz="1600" b="0">
                <a:solidFill>
                  <a:srgbClr val="0B0B0B"/>
                </a:solidFill>
                <a:latin typeface="Open Sans Bold"/>
                <a:ea typeface="Open Sans Semibold"/>
                <a:cs typeface="Open Sans Bold"/>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endParaRPr lang="en-JM" dirty="0"/>
          </a:p>
        </p:txBody>
      </p:sp>
      <p:sp>
        <p:nvSpPr>
          <p:cNvPr id="15" name="Text Placeholder 32"/>
          <p:cNvSpPr>
            <a:spLocks noGrp="1"/>
          </p:cNvSpPr>
          <p:nvPr>
            <p:ph type="body" sz="quarter" idx="21"/>
          </p:nvPr>
        </p:nvSpPr>
        <p:spPr>
          <a:xfrm>
            <a:off x="5486400" y="4343402"/>
            <a:ext cx="2133600" cy="410820"/>
          </a:xfrm>
        </p:spPr>
        <p:txBody>
          <a:bodyPr>
            <a:normAutofit/>
          </a:bodyPr>
          <a:lstStyle>
            <a:lvl1pPr marL="0" indent="0">
              <a:buFontTx/>
              <a:buNone/>
              <a:defRPr sz="1600" b="0">
                <a:solidFill>
                  <a:srgbClr val="0B0B0B"/>
                </a:solidFill>
                <a:latin typeface="Open Sans Bold"/>
                <a:ea typeface="Open Sans Semibold"/>
                <a:cs typeface="Open Sans Bold"/>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endParaRPr lang="en-JM" dirty="0"/>
          </a:p>
        </p:txBody>
      </p:sp>
      <p:sp>
        <p:nvSpPr>
          <p:cNvPr id="16" name="Text Placeholder 32"/>
          <p:cNvSpPr>
            <a:spLocks noGrp="1"/>
          </p:cNvSpPr>
          <p:nvPr>
            <p:ph type="body" sz="quarter" idx="22"/>
          </p:nvPr>
        </p:nvSpPr>
        <p:spPr>
          <a:xfrm>
            <a:off x="9042400" y="4343402"/>
            <a:ext cx="2133600" cy="410820"/>
          </a:xfrm>
        </p:spPr>
        <p:txBody>
          <a:bodyPr>
            <a:normAutofit/>
          </a:bodyPr>
          <a:lstStyle>
            <a:lvl1pPr marL="0" indent="0">
              <a:buFontTx/>
              <a:buNone/>
              <a:defRPr sz="1600" b="0">
                <a:solidFill>
                  <a:srgbClr val="0B0B0B"/>
                </a:solidFill>
                <a:latin typeface="Open Sans Bold"/>
                <a:ea typeface="Open Sans Semibold"/>
                <a:cs typeface="Open Sans Bold"/>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endParaRPr lang="en-JM" dirty="0"/>
          </a:p>
        </p:txBody>
      </p:sp>
      <p:sp>
        <p:nvSpPr>
          <p:cNvPr id="19"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20"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91192824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2006603"/>
            <a:ext cx="12192000" cy="1583999"/>
          </a:xfrm>
        </p:spPr>
        <p:txBody>
          <a:bodyPr>
            <a:normAutofit/>
          </a:bodyPr>
          <a:lstStyle>
            <a:lvl1pPr marL="0" indent="0">
              <a:buFontTx/>
              <a:buNone/>
              <a:defRPr sz="1300">
                <a:solidFill>
                  <a:srgbClr val="17375E"/>
                </a:solidFill>
              </a:defRPr>
            </a:lvl1pPr>
          </a:lstStyle>
          <a:p>
            <a:endParaRPr lang="en-JM"/>
          </a:p>
        </p:txBody>
      </p:sp>
      <p:sp>
        <p:nvSpPr>
          <p:cNvPr id="19" name="Picture Placeholder 24"/>
          <p:cNvSpPr>
            <a:spLocks noGrp="1"/>
          </p:cNvSpPr>
          <p:nvPr>
            <p:ph type="pic" sz="quarter" idx="25"/>
          </p:nvPr>
        </p:nvSpPr>
        <p:spPr>
          <a:xfrm>
            <a:off x="0" y="3640303"/>
            <a:ext cx="12192000" cy="1583999"/>
          </a:xfrm>
        </p:spPr>
        <p:txBody>
          <a:bodyPr>
            <a:normAutofit/>
          </a:bodyPr>
          <a:lstStyle>
            <a:lvl1pPr marL="0" indent="0">
              <a:buFontTx/>
              <a:buNone/>
              <a:defRPr sz="1300">
                <a:solidFill>
                  <a:srgbClr val="17375E"/>
                </a:solidFill>
              </a:defRPr>
            </a:lvl1pPr>
          </a:lstStyle>
          <a:p>
            <a:endParaRPr lang="en-JM"/>
          </a:p>
        </p:txBody>
      </p:sp>
      <p:sp>
        <p:nvSpPr>
          <p:cNvPr id="20" name="Picture Placeholder 24"/>
          <p:cNvSpPr>
            <a:spLocks noGrp="1"/>
          </p:cNvSpPr>
          <p:nvPr>
            <p:ph type="pic" sz="quarter" idx="26"/>
          </p:nvPr>
        </p:nvSpPr>
        <p:spPr>
          <a:xfrm>
            <a:off x="0" y="5274003"/>
            <a:ext cx="12192000" cy="1583999"/>
          </a:xfrm>
        </p:spPr>
        <p:txBody>
          <a:bodyPr>
            <a:normAutofit/>
          </a:bodyPr>
          <a:lstStyle>
            <a:lvl1pPr marL="0" indent="0">
              <a:buFontTx/>
              <a:buNone/>
              <a:defRPr sz="1300">
                <a:solidFill>
                  <a:srgbClr val="17375E"/>
                </a:solidFill>
              </a:defRPr>
            </a:lvl1pPr>
          </a:lstStyle>
          <a:p>
            <a:endParaRPr lang="en-JM"/>
          </a:p>
        </p:txBody>
      </p:sp>
      <p:sp>
        <p:nvSpPr>
          <p:cNvPr id="7"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9"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93575664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0" name="Picture Placeholder 38"/>
          <p:cNvSpPr>
            <a:spLocks noGrp="1"/>
          </p:cNvSpPr>
          <p:nvPr>
            <p:ph type="pic" sz="quarter" idx="11"/>
          </p:nvPr>
        </p:nvSpPr>
        <p:spPr>
          <a:xfrm>
            <a:off x="7924800" y="4343400"/>
            <a:ext cx="4267200" cy="2514600"/>
          </a:xfrm>
        </p:spPr>
        <p:txBody>
          <a:bodyPr/>
          <a:lstStyle/>
          <a:p>
            <a:endParaRPr lang="en-US"/>
          </a:p>
        </p:txBody>
      </p:sp>
      <p:sp>
        <p:nvSpPr>
          <p:cNvPr id="39" name="Picture Placeholder 38"/>
          <p:cNvSpPr>
            <a:spLocks noGrp="1"/>
          </p:cNvSpPr>
          <p:nvPr>
            <p:ph type="pic" sz="quarter" idx="10"/>
          </p:nvPr>
        </p:nvSpPr>
        <p:spPr>
          <a:xfrm>
            <a:off x="6555" y="0"/>
            <a:ext cx="3962400" cy="3429000"/>
          </a:xfrm>
        </p:spPr>
        <p:txBody>
          <a:bodyPr/>
          <a:lstStyle/>
          <a:p>
            <a:endParaRPr lang="en-US"/>
          </a:p>
        </p:txBody>
      </p:sp>
    </p:spTree>
    <p:extLst>
      <p:ext uri="{BB962C8B-B14F-4D97-AF65-F5344CB8AC3E}">
        <p14:creationId xmlns:p14="http://schemas.microsoft.com/office/powerpoint/2010/main" val="116591263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6096000" y="2413000"/>
            <a:ext cx="2844800" cy="4470400"/>
          </a:xfrm>
        </p:spPr>
        <p:txBody>
          <a:bodyPr>
            <a:normAutofit/>
          </a:bodyPr>
          <a:lstStyle>
            <a:lvl1pPr>
              <a:defRPr sz="1600"/>
            </a:lvl1pPr>
          </a:lstStyle>
          <a:p>
            <a:endParaRPr lang="en-US" dirty="0"/>
          </a:p>
        </p:txBody>
      </p:sp>
      <p:sp>
        <p:nvSpPr>
          <p:cNvPr id="6" name="Picture Placeholder 10"/>
          <p:cNvSpPr>
            <a:spLocks noGrp="1"/>
          </p:cNvSpPr>
          <p:nvPr>
            <p:ph type="pic" sz="quarter" idx="27"/>
          </p:nvPr>
        </p:nvSpPr>
        <p:spPr>
          <a:xfrm>
            <a:off x="0" y="2413000"/>
            <a:ext cx="2844800" cy="4470400"/>
          </a:xfrm>
        </p:spPr>
        <p:txBody>
          <a:bodyPr>
            <a:normAutofit/>
          </a:bodyPr>
          <a:lstStyle>
            <a:lvl1pPr>
              <a:defRPr sz="1600"/>
            </a:lvl1pPr>
          </a:lstStyle>
          <a:p>
            <a:endParaRPr lang="en-US" dirty="0"/>
          </a:p>
        </p:txBody>
      </p:sp>
      <p:sp>
        <p:nvSpPr>
          <p:cNvPr id="9"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0"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71244398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6299200" y="2209800"/>
            <a:ext cx="4978400" cy="3251200"/>
          </a:xfrm>
        </p:spPr>
        <p:txBody>
          <a:bodyPr>
            <a:normAutofit/>
          </a:bodyPr>
          <a:lstStyle>
            <a:lvl1pPr>
              <a:defRPr sz="1600"/>
            </a:lvl1pPr>
          </a:lstStyle>
          <a:p>
            <a:endParaRPr lang="en-US" dirty="0"/>
          </a:p>
        </p:txBody>
      </p:sp>
      <p:sp>
        <p:nvSpPr>
          <p:cNvPr id="6" name="Picture Placeholder 10"/>
          <p:cNvSpPr>
            <a:spLocks noGrp="1"/>
          </p:cNvSpPr>
          <p:nvPr>
            <p:ph type="pic" sz="quarter" idx="27"/>
          </p:nvPr>
        </p:nvSpPr>
        <p:spPr>
          <a:xfrm>
            <a:off x="914400" y="2209800"/>
            <a:ext cx="4978400" cy="3251200"/>
          </a:xfrm>
        </p:spPr>
        <p:txBody>
          <a:bodyPr>
            <a:normAutofit/>
          </a:bodyPr>
          <a:lstStyle>
            <a:lvl1pPr>
              <a:defRPr sz="1600"/>
            </a:lvl1pPr>
          </a:lstStyle>
          <a:p>
            <a:endParaRPr lang="en-US" dirty="0"/>
          </a:p>
        </p:txBody>
      </p:sp>
      <p:sp>
        <p:nvSpPr>
          <p:cNvPr id="9"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0"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81010059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10"/>
          <p:cNvSpPr>
            <a:spLocks noGrp="1"/>
          </p:cNvSpPr>
          <p:nvPr>
            <p:ph type="pic" sz="quarter" idx="27"/>
          </p:nvPr>
        </p:nvSpPr>
        <p:spPr>
          <a:xfrm>
            <a:off x="812800" y="2209800"/>
            <a:ext cx="3352800" cy="3251200"/>
          </a:xfrm>
        </p:spPr>
        <p:txBody>
          <a:bodyPr>
            <a:normAutofit/>
          </a:bodyPr>
          <a:lstStyle>
            <a:lvl1pPr>
              <a:defRPr sz="1600"/>
            </a:lvl1pPr>
          </a:lstStyle>
          <a:p>
            <a:endParaRPr lang="en-US" dirty="0"/>
          </a:p>
        </p:txBody>
      </p:sp>
      <p:sp>
        <p:nvSpPr>
          <p:cNvPr id="9"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0"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
        <p:nvSpPr>
          <p:cNvPr id="7" name="Picture Placeholder 10"/>
          <p:cNvSpPr>
            <a:spLocks noGrp="1"/>
          </p:cNvSpPr>
          <p:nvPr>
            <p:ph type="pic" sz="quarter" idx="28"/>
          </p:nvPr>
        </p:nvSpPr>
        <p:spPr>
          <a:xfrm>
            <a:off x="4470400" y="2209800"/>
            <a:ext cx="3352800" cy="3251200"/>
          </a:xfrm>
        </p:spPr>
        <p:txBody>
          <a:bodyPr>
            <a:normAutofit/>
          </a:bodyPr>
          <a:lstStyle>
            <a:lvl1pPr>
              <a:defRPr sz="1600"/>
            </a:lvl1pPr>
          </a:lstStyle>
          <a:p>
            <a:endParaRPr lang="en-US" dirty="0"/>
          </a:p>
        </p:txBody>
      </p:sp>
      <p:sp>
        <p:nvSpPr>
          <p:cNvPr id="8" name="Picture Placeholder 10"/>
          <p:cNvSpPr>
            <a:spLocks noGrp="1"/>
          </p:cNvSpPr>
          <p:nvPr>
            <p:ph type="pic" sz="quarter" idx="29"/>
          </p:nvPr>
        </p:nvSpPr>
        <p:spPr>
          <a:xfrm>
            <a:off x="8128000" y="2209800"/>
            <a:ext cx="3352800" cy="3251200"/>
          </a:xfrm>
        </p:spPr>
        <p:txBody>
          <a:bodyPr>
            <a:normAutofit/>
          </a:bodyPr>
          <a:lstStyle>
            <a:lvl1pPr>
              <a:defRPr sz="1600"/>
            </a:lvl1pPr>
          </a:lstStyle>
          <a:p>
            <a:endParaRPr lang="en-US" dirty="0"/>
          </a:p>
        </p:txBody>
      </p:sp>
    </p:spTree>
    <p:extLst>
      <p:ext uri="{BB962C8B-B14F-4D97-AF65-F5344CB8AC3E}">
        <p14:creationId xmlns:p14="http://schemas.microsoft.com/office/powerpoint/2010/main" val="153430608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6096002" y="2281704"/>
            <a:ext cx="3892932" cy="406400"/>
          </a:xfrm>
        </p:spPr>
        <p:txBody>
          <a:bodyPr anchor="ctr">
            <a:noAutofit/>
          </a:bodyPr>
          <a:lstStyle>
            <a:lvl1pPr marL="0" indent="0" algn="l">
              <a:buFontTx/>
              <a:buNone/>
              <a:defRPr sz="1600">
                <a:solidFill>
                  <a:schemeClr val="tx1"/>
                </a:solidFill>
                <a:latin typeface="Open Sans Bold"/>
                <a:ea typeface="Open Sans Semibold"/>
                <a:cs typeface="Open Sans Bold"/>
              </a:defRPr>
            </a:lvl1pPr>
            <a:lvl2pPr marL="609570" indent="0">
              <a:buFontTx/>
              <a:buNone/>
              <a:defRPr sz="1900">
                <a:solidFill>
                  <a:schemeClr val="tx1">
                    <a:lumMod val="75000"/>
                    <a:lumOff val="25000"/>
                  </a:schemeClr>
                </a:solidFill>
                <a:latin typeface="Nexa Bold" pitchFamily="50" charset="0"/>
              </a:defRPr>
            </a:lvl2pPr>
            <a:lvl3pPr marL="1219140" indent="0">
              <a:buFontTx/>
              <a:buNone/>
              <a:defRPr sz="1600">
                <a:solidFill>
                  <a:schemeClr val="tx1">
                    <a:lumMod val="75000"/>
                    <a:lumOff val="25000"/>
                  </a:schemeClr>
                </a:solidFill>
                <a:latin typeface="Nexa Bold" pitchFamily="50" charset="0"/>
              </a:defRPr>
            </a:lvl3pPr>
            <a:lvl4pPr marL="1828709" indent="0">
              <a:buFontTx/>
              <a:buNone/>
              <a:defRPr sz="1500">
                <a:solidFill>
                  <a:schemeClr val="tx1">
                    <a:lumMod val="75000"/>
                    <a:lumOff val="25000"/>
                  </a:schemeClr>
                </a:solidFill>
                <a:latin typeface="Nexa Bold" pitchFamily="50" charset="0"/>
              </a:defRPr>
            </a:lvl4pPr>
            <a:lvl5pPr marL="2438278" indent="0">
              <a:buFontTx/>
              <a:buNone/>
              <a:defRPr sz="15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5428560" y="2870200"/>
            <a:ext cx="5442641" cy="1168400"/>
          </a:xfrm>
        </p:spPr>
        <p:txBody>
          <a:bodyPr>
            <a:noAutofit/>
          </a:bodyPr>
          <a:lstStyle>
            <a:lvl1pPr marL="0" indent="0" algn="l">
              <a:buFontTx/>
              <a:buNone/>
              <a:defRPr sz="1300">
                <a:solidFill>
                  <a:schemeClr val="tx1">
                    <a:lumMod val="50000"/>
                    <a:lumOff val="50000"/>
                  </a:schemeClr>
                </a:solidFill>
                <a:latin typeface="Open Sans Semibold"/>
                <a:cs typeface="Open Sans Semibold"/>
              </a:defRPr>
            </a:lvl1pPr>
            <a:lvl2pPr marL="609570" indent="0">
              <a:buFontTx/>
              <a:buNone/>
              <a:defRPr sz="1600">
                <a:solidFill>
                  <a:schemeClr val="tx1">
                    <a:lumMod val="75000"/>
                    <a:lumOff val="25000"/>
                  </a:schemeClr>
                </a:solidFill>
              </a:defRPr>
            </a:lvl2pPr>
            <a:lvl3pPr marL="1219140" indent="0">
              <a:buFontTx/>
              <a:buNone/>
              <a:defRPr sz="1600">
                <a:solidFill>
                  <a:schemeClr val="tx1">
                    <a:lumMod val="75000"/>
                    <a:lumOff val="25000"/>
                  </a:schemeClr>
                </a:solidFill>
              </a:defRPr>
            </a:lvl3pPr>
            <a:lvl4pPr marL="1828709" indent="0">
              <a:buFontTx/>
              <a:buNone/>
              <a:defRPr sz="1600">
                <a:solidFill>
                  <a:schemeClr val="tx1">
                    <a:lumMod val="75000"/>
                    <a:lumOff val="25000"/>
                  </a:schemeClr>
                </a:solidFill>
              </a:defRPr>
            </a:lvl4pPr>
            <a:lvl5pPr marL="2438278" indent="0">
              <a:buFontTx/>
              <a:buNone/>
              <a:defRPr sz="16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1117600" y="2108200"/>
            <a:ext cx="3454400" cy="3454400"/>
          </a:xfrm>
          <a:prstGeom prst="ellipse">
            <a:avLst/>
          </a:prstGeom>
          <a:ln w="76200" cap="sq">
            <a:noFill/>
            <a:miter lim="800000"/>
          </a:ln>
          <a:effectLst/>
        </p:spPr>
        <p:txBody>
          <a:bodyPr>
            <a:normAutofit/>
          </a:bodyPr>
          <a:lstStyle>
            <a:lvl1pPr marL="0" indent="0" algn="ctr">
              <a:buFontTx/>
              <a:buNone/>
              <a:defRPr sz="1900">
                <a:solidFill>
                  <a:schemeClr val="tx1">
                    <a:lumMod val="50000"/>
                    <a:lumOff val="50000"/>
                  </a:schemeClr>
                </a:solidFill>
                <a:latin typeface="Open Sans Semibold"/>
                <a:cs typeface="Open Sans Semibold"/>
              </a:defRPr>
            </a:lvl1pPr>
          </a:lstStyle>
          <a:p>
            <a:endParaRPr lang="en-JM" dirty="0"/>
          </a:p>
        </p:txBody>
      </p:sp>
      <p:sp>
        <p:nvSpPr>
          <p:cNvPr id="9"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5"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32236774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006603"/>
            <a:ext cx="10668000" cy="4063999"/>
          </a:xfrm>
        </p:spPr>
        <p:txBody>
          <a:bodyPr>
            <a:normAutofit/>
          </a:bodyPr>
          <a:lstStyle>
            <a:lvl1pPr>
              <a:defRPr sz="1600">
                <a:solidFill>
                  <a:schemeClr val="tx1">
                    <a:lumMod val="50000"/>
                    <a:lumOff val="50000"/>
                  </a:schemeClr>
                </a:solidFill>
              </a:defRPr>
            </a:lvl1pPr>
            <a:lvl2pPr>
              <a:defRPr sz="1500">
                <a:solidFill>
                  <a:schemeClr val="tx1">
                    <a:lumMod val="50000"/>
                    <a:lumOff val="50000"/>
                  </a:schemeClr>
                </a:solidFill>
              </a:defRPr>
            </a:lvl2pPr>
            <a:lvl3pPr>
              <a:defRPr sz="1500">
                <a:solidFill>
                  <a:schemeClr val="tx1">
                    <a:lumMod val="50000"/>
                    <a:lumOff val="50000"/>
                  </a:schemeClr>
                </a:solidFill>
              </a:defRPr>
            </a:lvl3pPr>
            <a:lvl4pPr>
              <a:defRPr sz="1300">
                <a:solidFill>
                  <a:schemeClr val="tx1">
                    <a:lumMod val="50000"/>
                    <a:lumOff val="50000"/>
                  </a:schemeClr>
                </a:solidFill>
              </a:defRPr>
            </a:lvl4pPr>
            <a:lvl5pPr>
              <a:defRPr sz="130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7"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8"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44343412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812800" y="2844800"/>
            <a:ext cx="3149600" cy="3022600"/>
          </a:xfrm>
        </p:spPr>
        <p:txBody>
          <a:bodyPr>
            <a:normAutofit/>
          </a:bodyPr>
          <a:lstStyle>
            <a:lvl1pPr algn="ctr">
              <a:buNone/>
              <a:defRPr sz="1200">
                <a:solidFill>
                  <a:schemeClr val="tx1">
                    <a:lumMod val="50000"/>
                    <a:lumOff val="50000"/>
                  </a:schemeClr>
                </a:solidFill>
                <a:latin typeface="Open Sans Semibold"/>
                <a:cs typeface="Open Sans Semibold"/>
              </a:defRPr>
            </a:lvl1pPr>
          </a:lstStyle>
          <a:p>
            <a:pPr lvl="0"/>
            <a:endParaRPr lang="en-JM" dirty="0"/>
          </a:p>
        </p:txBody>
      </p:sp>
      <p:sp>
        <p:nvSpPr>
          <p:cNvPr id="9" name="Content Placeholder 13"/>
          <p:cNvSpPr>
            <a:spLocks noGrp="1"/>
          </p:cNvSpPr>
          <p:nvPr>
            <p:ph sz="quarter" idx="42"/>
          </p:nvPr>
        </p:nvSpPr>
        <p:spPr>
          <a:xfrm>
            <a:off x="4572000" y="2844800"/>
            <a:ext cx="3149600" cy="3022600"/>
          </a:xfrm>
        </p:spPr>
        <p:txBody>
          <a:bodyPr>
            <a:normAutofit/>
          </a:bodyPr>
          <a:lstStyle>
            <a:lvl1pPr algn="ctr">
              <a:buNone/>
              <a:defRPr sz="1200">
                <a:solidFill>
                  <a:schemeClr val="tx1">
                    <a:lumMod val="50000"/>
                    <a:lumOff val="50000"/>
                  </a:schemeClr>
                </a:solidFill>
                <a:latin typeface="Open Sans Semibold"/>
                <a:cs typeface="Open Sans Semibold"/>
              </a:defRPr>
            </a:lvl1pPr>
          </a:lstStyle>
          <a:p>
            <a:pPr lvl="0"/>
            <a:endParaRPr lang="en-JM" dirty="0"/>
          </a:p>
        </p:txBody>
      </p:sp>
      <p:sp>
        <p:nvSpPr>
          <p:cNvPr id="10" name="Content Placeholder 13"/>
          <p:cNvSpPr>
            <a:spLocks noGrp="1"/>
          </p:cNvSpPr>
          <p:nvPr>
            <p:ph sz="quarter" idx="43"/>
          </p:nvPr>
        </p:nvSpPr>
        <p:spPr>
          <a:xfrm>
            <a:off x="8432800" y="2844800"/>
            <a:ext cx="3149600" cy="3022600"/>
          </a:xfrm>
        </p:spPr>
        <p:txBody>
          <a:bodyPr>
            <a:normAutofit/>
          </a:bodyPr>
          <a:lstStyle>
            <a:lvl1pPr algn="ctr">
              <a:buNone/>
              <a:defRPr sz="1200">
                <a:solidFill>
                  <a:schemeClr val="tx1">
                    <a:lumMod val="50000"/>
                    <a:lumOff val="50000"/>
                  </a:schemeClr>
                </a:solidFill>
                <a:latin typeface="Open Sans Semibold"/>
                <a:cs typeface="Open Sans Semibold"/>
              </a:defRPr>
            </a:lvl1pPr>
          </a:lstStyle>
          <a:p>
            <a:pPr lvl="0"/>
            <a:endParaRPr lang="en-JM" dirty="0"/>
          </a:p>
        </p:txBody>
      </p:sp>
      <p:sp>
        <p:nvSpPr>
          <p:cNvPr id="12"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3"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30291137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2128520"/>
            <a:ext cx="3035808" cy="3230880"/>
          </a:xfrm>
        </p:spPr>
        <p:txBody>
          <a:bodyPr>
            <a:normAutofit/>
          </a:bodyPr>
          <a:lstStyle>
            <a:lvl1pPr>
              <a:defRPr sz="1500"/>
            </a:lvl1pPr>
          </a:lstStyle>
          <a:p>
            <a:endParaRPr lang="en-JM"/>
          </a:p>
        </p:txBody>
      </p:sp>
      <p:sp>
        <p:nvSpPr>
          <p:cNvPr id="8" name="Picture Placeholder 27"/>
          <p:cNvSpPr>
            <a:spLocks noGrp="1"/>
          </p:cNvSpPr>
          <p:nvPr>
            <p:ph type="pic" sz="quarter" idx="25"/>
          </p:nvPr>
        </p:nvSpPr>
        <p:spPr>
          <a:xfrm>
            <a:off x="3048000" y="2128520"/>
            <a:ext cx="3035808" cy="3230880"/>
          </a:xfrm>
        </p:spPr>
        <p:txBody>
          <a:bodyPr>
            <a:normAutofit/>
          </a:bodyPr>
          <a:lstStyle>
            <a:lvl1pPr>
              <a:defRPr sz="1500"/>
            </a:lvl1pPr>
          </a:lstStyle>
          <a:p>
            <a:endParaRPr lang="en-JM"/>
          </a:p>
        </p:txBody>
      </p:sp>
      <p:sp>
        <p:nvSpPr>
          <p:cNvPr id="9" name="Picture Placeholder 27"/>
          <p:cNvSpPr>
            <a:spLocks noGrp="1"/>
          </p:cNvSpPr>
          <p:nvPr>
            <p:ph type="pic" sz="quarter" idx="26"/>
          </p:nvPr>
        </p:nvSpPr>
        <p:spPr>
          <a:xfrm>
            <a:off x="6096000" y="2127251"/>
            <a:ext cx="3035808" cy="3230880"/>
          </a:xfrm>
        </p:spPr>
        <p:txBody>
          <a:bodyPr>
            <a:normAutofit/>
          </a:bodyPr>
          <a:lstStyle>
            <a:lvl1pPr>
              <a:defRPr sz="1500"/>
            </a:lvl1pPr>
          </a:lstStyle>
          <a:p>
            <a:endParaRPr lang="en-JM"/>
          </a:p>
        </p:txBody>
      </p:sp>
      <p:sp>
        <p:nvSpPr>
          <p:cNvPr id="10" name="Picture Placeholder 27"/>
          <p:cNvSpPr>
            <a:spLocks noGrp="1"/>
          </p:cNvSpPr>
          <p:nvPr>
            <p:ph type="pic" sz="quarter" idx="27"/>
          </p:nvPr>
        </p:nvSpPr>
        <p:spPr>
          <a:xfrm>
            <a:off x="9144000" y="2127251"/>
            <a:ext cx="3048000" cy="3230880"/>
          </a:xfrm>
        </p:spPr>
        <p:txBody>
          <a:bodyPr>
            <a:normAutofit/>
          </a:bodyPr>
          <a:lstStyle>
            <a:lvl1pPr>
              <a:defRPr sz="1500"/>
            </a:lvl1pPr>
          </a:lstStyle>
          <a:p>
            <a:endParaRPr lang="en-JM" dirty="0"/>
          </a:p>
        </p:txBody>
      </p:sp>
      <p:sp>
        <p:nvSpPr>
          <p:cNvPr id="13" name="Text Placeholder 17"/>
          <p:cNvSpPr>
            <a:spLocks noGrp="1"/>
          </p:cNvSpPr>
          <p:nvPr>
            <p:ph type="body" sz="quarter" idx="28"/>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4"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41785868"/>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711200" y="2107003"/>
            <a:ext cx="2438400" cy="3253527"/>
          </a:xfrm>
        </p:spPr>
        <p:txBody>
          <a:bodyPr>
            <a:normAutofit/>
          </a:bodyPr>
          <a:lstStyle>
            <a:lvl1pPr>
              <a:defRPr sz="1500"/>
            </a:lvl1pPr>
          </a:lstStyle>
          <a:p>
            <a:endParaRPr lang="en-JM"/>
          </a:p>
        </p:txBody>
      </p:sp>
      <p:sp>
        <p:nvSpPr>
          <p:cNvPr id="8" name="Picture Placeholder 27"/>
          <p:cNvSpPr>
            <a:spLocks noGrp="1"/>
          </p:cNvSpPr>
          <p:nvPr>
            <p:ph type="pic" sz="quarter" idx="25"/>
          </p:nvPr>
        </p:nvSpPr>
        <p:spPr>
          <a:xfrm>
            <a:off x="3424967" y="2107003"/>
            <a:ext cx="2425100" cy="3253527"/>
          </a:xfrm>
        </p:spPr>
        <p:txBody>
          <a:bodyPr>
            <a:normAutofit/>
          </a:bodyPr>
          <a:lstStyle>
            <a:lvl1pPr>
              <a:defRPr sz="1500"/>
            </a:lvl1pPr>
          </a:lstStyle>
          <a:p>
            <a:endParaRPr lang="en-JM"/>
          </a:p>
        </p:txBody>
      </p:sp>
      <p:sp>
        <p:nvSpPr>
          <p:cNvPr id="9" name="Picture Placeholder 27"/>
          <p:cNvSpPr>
            <a:spLocks noGrp="1"/>
          </p:cNvSpPr>
          <p:nvPr>
            <p:ph type="pic" sz="quarter" idx="26"/>
          </p:nvPr>
        </p:nvSpPr>
        <p:spPr>
          <a:xfrm>
            <a:off x="6125433" y="2107003"/>
            <a:ext cx="2438400" cy="3252399"/>
          </a:xfrm>
        </p:spPr>
        <p:txBody>
          <a:bodyPr>
            <a:normAutofit/>
          </a:bodyPr>
          <a:lstStyle>
            <a:lvl1pPr>
              <a:defRPr sz="1500"/>
            </a:lvl1pPr>
          </a:lstStyle>
          <a:p>
            <a:endParaRPr lang="en-JM"/>
          </a:p>
        </p:txBody>
      </p:sp>
      <p:sp>
        <p:nvSpPr>
          <p:cNvPr id="10" name="Picture Placeholder 27"/>
          <p:cNvSpPr>
            <a:spLocks noGrp="1"/>
          </p:cNvSpPr>
          <p:nvPr>
            <p:ph type="pic" sz="quarter" idx="27"/>
          </p:nvPr>
        </p:nvSpPr>
        <p:spPr>
          <a:xfrm>
            <a:off x="8839200" y="2107003"/>
            <a:ext cx="2438400" cy="3252399"/>
          </a:xfrm>
        </p:spPr>
        <p:txBody>
          <a:bodyPr>
            <a:normAutofit/>
          </a:bodyPr>
          <a:lstStyle>
            <a:lvl1pPr>
              <a:defRPr sz="1500"/>
            </a:lvl1pPr>
          </a:lstStyle>
          <a:p>
            <a:endParaRPr lang="en-JM" dirty="0"/>
          </a:p>
        </p:txBody>
      </p:sp>
      <p:sp>
        <p:nvSpPr>
          <p:cNvPr id="13" name="Text Placeholder 17"/>
          <p:cNvSpPr>
            <a:spLocks noGrp="1"/>
          </p:cNvSpPr>
          <p:nvPr>
            <p:ph type="body" sz="quarter" idx="28"/>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4"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40093739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27"/>
          <p:cNvSpPr>
            <a:spLocks noGrp="1"/>
          </p:cNvSpPr>
          <p:nvPr>
            <p:ph type="pic" sz="quarter" idx="25"/>
          </p:nvPr>
        </p:nvSpPr>
        <p:spPr>
          <a:xfrm>
            <a:off x="3352800" y="2107003"/>
            <a:ext cx="2527808" cy="3455599"/>
          </a:xfrm>
        </p:spPr>
        <p:txBody>
          <a:bodyPr>
            <a:normAutofit/>
          </a:bodyPr>
          <a:lstStyle>
            <a:lvl1pPr>
              <a:defRPr sz="1500"/>
            </a:lvl1pPr>
          </a:lstStyle>
          <a:p>
            <a:endParaRPr lang="en-JM"/>
          </a:p>
        </p:txBody>
      </p:sp>
      <p:sp>
        <p:nvSpPr>
          <p:cNvPr id="10" name="Picture Placeholder 27"/>
          <p:cNvSpPr>
            <a:spLocks noGrp="1"/>
          </p:cNvSpPr>
          <p:nvPr>
            <p:ph type="pic" sz="quarter" idx="27"/>
          </p:nvPr>
        </p:nvSpPr>
        <p:spPr>
          <a:xfrm>
            <a:off x="8735928" y="2107001"/>
            <a:ext cx="2541672" cy="3454400"/>
          </a:xfrm>
        </p:spPr>
        <p:txBody>
          <a:bodyPr>
            <a:normAutofit/>
          </a:bodyPr>
          <a:lstStyle>
            <a:lvl1pPr>
              <a:defRPr sz="1500"/>
            </a:lvl1pPr>
          </a:lstStyle>
          <a:p>
            <a:endParaRPr lang="en-JM" dirty="0"/>
          </a:p>
        </p:txBody>
      </p:sp>
      <p:sp>
        <p:nvSpPr>
          <p:cNvPr id="6"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lumMod val="75000"/>
                  </a:schemeClr>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7"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86989097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p:cNvSpPr>
          <p:nvPr>
            <p:ph type="pic" sz="quarter" idx="50"/>
          </p:nvPr>
        </p:nvSpPr>
        <p:spPr>
          <a:xfrm>
            <a:off x="914400" y="2311400"/>
            <a:ext cx="2036064" cy="2036064"/>
          </a:xfrm>
          <a:prstGeom prst="ellipse">
            <a:avLst/>
          </a:prstGeom>
          <a:ln w="76200" cap="sq">
            <a:noFill/>
            <a:miter lim="800000"/>
          </a:ln>
          <a:effectLst/>
        </p:spPr>
        <p:txBody>
          <a:bodyPr>
            <a:normAutofit/>
          </a:bodyPr>
          <a:lstStyle>
            <a:lvl1pPr marL="0" indent="0" algn="ctr">
              <a:buFontTx/>
              <a:buNone/>
              <a:defRPr sz="1900">
                <a:solidFill>
                  <a:schemeClr val="tx1">
                    <a:lumMod val="50000"/>
                    <a:lumOff val="50000"/>
                  </a:schemeClr>
                </a:solidFill>
                <a:latin typeface="Open Sans Semibold"/>
                <a:cs typeface="Open Sans Semibold"/>
              </a:defRPr>
            </a:lvl1pPr>
          </a:lstStyle>
          <a:p>
            <a:endParaRPr lang="en-JM" dirty="0"/>
          </a:p>
        </p:txBody>
      </p:sp>
      <p:sp>
        <p:nvSpPr>
          <p:cNvPr id="15" name="Picture Placeholder 28"/>
          <p:cNvSpPr>
            <a:spLocks noGrp="1"/>
          </p:cNvSpPr>
          <p:nvPr>
            <p:ph type="pic" sz="quarter" idx="51"/>
          </p:nvPr>
        </p:nvSpPr>
        <p:spPr>
          <a:xfrm>
            <a:off x="3556000" y="2311400"/>
            <a:ext cx="2036064" cy="2036064"/>
          </a:xfrm>
          <a:prstGeom prst="ellipse">
            <a:avLst/>
          </a:prstGeom>
          <a:ln w="76200" cap="sq">
            <a:noFill/>
            <a:miter lim="800000"/>
          </a:ln>
          <a:effectLst/>
        </p:spPr>
        <p:txBody>
          <a:bodyPr>
            <a:normAutofit/>
          </a:bodyPr>
          <a:lstStyle>
            <a:lvl1pPr marL="0" indent="0" algn="ctr">
              <a:buFontTx/>
              <a:buNone/>
              <a:defRPr sz="1900">
                <a:solidFill>
                  <a:schemeClr val="tx1">
                    <a:lumMod val="50000"/>
                    <a:lumOff val="50000"/>
                  </a:schemeClr>
                </a:solidFill>
                <a:latin typeface="Open Sans Semibold"/>
                <a:cs typeface="Open Sans Semibold"/>
              </a:defRPr>
            </a:lvl1pPr>
          </a:lstStyle>
          <a:p>
            <a:endParaRPr lang="en-JM" dirty="0"/>
          </a:p>
        </p:txBody>
      </p:sp>
      <p:sp>
        <p:nvSpPr>
          <p:cNvPr id="16" name="Picture Placeholder 28"/>
          <p:cNvSpPr>
            <a:spLocks noGrp="1"/>
          </p:cNvSpPr>
          <p:nvPr>
            <p:ph type="pic" sz="quarter" idx="52"/>
          </p:nvPr>
        </p:nvSpPr>
        <p:spPr>
          <a:xfrm>
            <a:off x="6096000" y="2364232"/>
            <a:ext cx="2036064" cy="2036064"/>
          </a:xfrm>
          <a:prstGeom prst="ellipse">
            <a:avLst/>
          </a:prstGeom>
          <a:ln w="76200" cap="sq">
            <a:noFill/>
            <a:miter lim="800000"/>
          </a:ln>
          <a:effectLst/>
        </p:spPr>
        <p:txBody>
          <a:bodyPr>
            <a:normAutofit/>
          </a:bodyPr>
          <a:lstStyle>
            <a:lvl1pPr marL="0" indent="0" algn="ctr">
              <a:buFontTx/>
              <a:buNone/>
              <a:defRPr sz="1900">
                <a:solidFill>
                  <a:schemeClr val="tx1">
                    <a:lumMod val="50000"/>
                    <a:lumOff val="50000"/>
                  </a:schemeClr>
                </a:solidFill>
                <a:latin typeface="Open Sans Semibold"/>
                <a:cs typeface="Open Sans Semibold"/>
              </a:defRPr>
            </a:lvl1pPr>
          </a:lstStyle>
          <a:p>
            <a:endParaRPr lang="en-JM" dirty="0"/>
          </a:p>
        </p:txBody>
      </p:sp>
      <p:sp>
        <p:nvSpPr>
          <p:cNvPr id="17" name="Picture Placeholder 28"/>
          <p:cNvSpPr>
            <a:spLocks noGrp="1"/>
          </p:cNvSpPr>
          <p:nvPr>
            <p:ph type="pic" sz="quarter" idx="53"/>
          </p:nvPr>
        </p:nvSpPr>
        <p:spPr>
          <a:xfrm>
            <a:off x="8631936" y="2354072"/>
            <a:ext cx="2036064" cy="2036064"/>
          </a:xfrm>
          <a:prstGeom prst="ellipse">
            <a:avLst/>
          </a:prstGeom>
          <a:ln w="76200" cap="sq">
            <a:noFill/>
            <a:miter lim="800000"/>
          </a:ln>
          <a:effectLst/>
        </p:spPr>
        <p:txBody>
          <a:bodyPr>
            <a:normAutofit/>
          </a:bodyPr>
          <a:lstStyle>
            <a:lvl1pPr marL="0" indent="0" algn="ctr">
              <a:buFontTx/>
              <a:buNone/>
              <a:defRPr sz="1900">
                <a:solidFill>
                  <a:schemeClr val="tx1">
                    <a:lumMod val="50000"/>
                    <a:lumOff val="50000"/>
                  </a:schemeClr>
                </a:solidFill>
                <a:latin typeface="Open Sans Semibold"/>
                <a:cs typeface="Open Sans Semibold"/>
              </a:defRPr>
            </a:lvl1pPr>
          </a:lstStyle>
          <a:p>
            <a:endParaRPr lang="en-JM" dirty="0"/>
          </a:p>
        </p:txBody>
      </p:sp>
      <p:sp>
        <p:nvSpPr>
          <p:cNvPr id="18" name="Text Placeholder 3"/>
          <p:cNvSpPr>
            <a:spLocks noGrp="1"/>
          </p:cNvSpPr>
          <p:nvPr>
            <p:ph type="body" sz="quarter" idx="57"/>
          </p:nvPr>
        </p:nvSpPr>
        <p:spPr>
          <a:xfrm>
            <a:off x="3454400" y="4648200"/>
            <a:ext cx="2235200" cy="406400"/>
          </a:xfrm>
        </p:spPr>
        <p:txBody>
          <a:bodyPr>
            <a:noAutofit/>
          </a:bodyPr>
          <a:lstStyle>
            <a:lvl1pPr marL="0" indent="0" algn="ctr">
              <a:buFontTx/>
              <a:buNone/>
              <a:defRPr sz="1600">
                <a:solidFill>
                  <a:schemeClr val="tx1"/>
                </a:solidFill>
                <a:latin typeface="Open Sans Bold"/>
                <a:ea typeface="Open Sans Semibold"/>
                <a:cs typeface="Open Sans Bold"/>
              </a:defRPr>
            </a:lvl1pPr>
            <a:lvl2pPr marL="609570" indent="0">
              <a:buFontTx/>
              <a:buNone/>
              <a:defRPr sz="1900">
                <a:solidFill>
                  <a:schemeClr val="tx1">
                    <a:lumMod val="75000"/>
                    <a:lumOff val="25000"/>
                  </a:schemeClr>
                </a:solidFill>
                <a:latin typeface="Nexa Bold" pitchFamily="50" charset="0"/>
              </a:defRPr>
            </a:lvl2pPr>
            <a:lvl3pPr marL="1219140" indent="0">
              <a:buFontTx/>
              <a:buNone/>
              <a:defRPr sz="1600">
                <a:solidFill>
                  <a:schemeClr val="tx1">
                    <a:lumMod val="75000"/>
                    <a:lumOff val="25000"/>
                  </a:schemeClr>
                </a:solidFill>
                <a:latin typeface="Nexa Bold" pitchFamily="50" charset="0"/>
              </a:defRPr>
            </a:lvl3pPr>
            <a:lvl4pPr marL="1828709" indent="0">
              <a:buFontTx/>
              <a:buNone/>
              <a:defRPr sz="1500">
                <a:solidFill>
                  <a:schemeClr val="tx1">
                    <a:lumMod val="75000"/>
                    <a:lumOff val="25000"/>
                  </a:schemeClr>
                </a:solidFill>
                <a:latin typeface="Nexa Bold" pitchFamily="50" charset="0"/>
              </a:defRPr>
            </a:lvl4pPr>
            <a:lvl5pPr marL="2438278" indent="0">
              <a:buFontTx/>
              <a:buNone/>
              <a:defRPr sz="1500">
                <a:solidFill>
                  <a:schemeClr val="tx1">
                    <a:lumMod val="75000"/>
                    <a:lumOff val="25000"/>
                  </a:schemeClr>
                </a:solidFill>
                <a:latin typeface="Nexa Bold" pitchFamily="50" charset="0"/>
              </a:defRPr>
            </a:lvl5pPr>
          </a:lstStyle>
          <a:p>
            <a:pPr lvl="0"/>
            <a:endParaRPr lang="en-JM" dirty="0"/>
          </a:p>
        </p:txBody>
      </p:sp>
      <p:sp>
        <p:nvSpPr>
          <p:cNvPr id="19" name="Text Placeholder 3"/>
          <p:cNvSpPr>
            <a:spLocks noGrp="1"/>
          </p:cNvSpPr>
          <p:nvPr>
            <p:ph type="body" sz="quarter" idx="58"/>
          </p:nvPr>
        </p:nvSpPr>
        <p:spPr>
          <a:xfrm>
            <a:off x="6096000" y="4648200"/>
            <a:ext cx="2235200" cy="406400"/>
          </a:xfrm>
        </p:spPr>
        <p:txBody>
          <a:bodyPr>
            <a:noAutofit/>
          </a:bodyPr>
          <a:lstStyle>
            <a:lvl1pPr marL="0" indent="0" algn="ctr">
              <a:buFontTx/>
              <a:buNone/>
              <a:defRPr sz="1600">
                <a:solidFill>
                  <a:schemeClr val="tx1"/>
                </a:solidFill>
                <a:latin typeface="Open Sans Bold"/>
                <a:ea typeface="Open Sans Semibold"/>
                <a:cs typeface="Open Sans Bold"/>
              </a:defRPr>
            </a:lvl1pPr>
            <a:lvl2pPr marL="609570" indent="0">
              <a:buFontTx/>
              <a:buNone/>
              <a:defRPr sz="1900">
                <a:solidFill>
                  <a:schemeClr val="tx1">
                    <a:lumMod val="75000"/>
                    <a:lumOff val="25000"/>
                  </a:schemeClr>
                </a:solidFill>
                <a:latin typeface="Nexa Bold" pitchFamily="50" charset="0"/>
              </a:defRPr>
            </a:lvl2pPr>
            <a:lvl3pPr marL="1219140" indent="0">
              <a:buFontTx/>
              <a:buNone/>
              <a:defRPr sz="1600">
                <a:solidFill>
                  <a:schemeClr val="tx1">
                    <a:lumMod val="75000"/>
                    <a:lumOff val="25000"/>
                  </a:schemeClr>
                </a:solidFill>
                <a:latin typeface="Nexa Bold" pitchFamily="50" charset="0"/>
              </a:defRPr>
            </a:lvl3pPr>
            <a:lvl4pPr marL="1828709" indent="0">
              <a:buFontTx/>
              <a:buNone/>
              <a:defRPr sz="1500">
                <a:solidFill>
                  <a:schemeClr val="tx1">
                    <a:lumMod val="75000"/>
                    <a:lumOff val="25000"/>
                  </a:schemeClr>
                </a:solidFill>
                <a:latin typeface="Nexa Bold" pitchFamily="50" charset="0"/>
              </a:defRPr>
            </a:lvl4pPr>
            <a:lvl5pPr marL="2438278" indent="0">
              <a:buFontTx/>
              <a:buNone/>
              <a:defRPr sz="1500">
                <a:solidFill>
                  <a:schemeClr val="tx1">
                    <a:lumMod val="75000"/>
                    <a:lumOff val="25000"/>
                  </a:schemeClr>
                </a:solidFill>
                <a:latin typeface="Nexa Bold" pitchFamily="50" charset="0"/>
              </a:defRPr>
            </a:lvl5pPr>
          </a:lstStyle>
          <a:p>
            <a:pPr lvl="0"/>
            <a:endParaRPr lang="en-JM" dirty="0"/>
          </a:p>
        </p:txBody>
      </p:sp>
      <p:sp>
        <p:nvSpPr>
          <p:cNvPr id="20" name="Text Placeholder 3"/>
          <p:cNvSpPr>
            <a:spLocks noGrp="1"/>
          </p:cNvSpPr>
          <p:nvPr>
            <p:ph type="body" sz="quarter" idx="59"/>
          </p:nvPr>
        </p:nvSpPr>
        <p:spPr>
          <a:xfrm>
            <a:off x="8534400" y="4648200"/>
            <a:ext cx="2235200" cy="406400"/>
          </a:xfrm>
        </p:spPr>
        <p:txBody>
          <a:bodyPr>
            <a:noAutofit/>
          </a:bodyPr>
          <a:lstStyle>
            <a:lvl1pPr marL="0" indent="0" algn="ctr">
              <a:buFontTx/>
              <a:buNone/>
              <a:defRPr sz="1600">
                <a:solidFill>
                  <a:schemeClr val="tx1"/>
                </a:solidFill>
                <a:latin typeface="Open Sans Bold"/>
                <a:ea typeface="Open Sans Semibold"/>
                <a:cs typeface="Open Sans Bold"/>
              </a:defRPr>
            </a:lvl1pPr>
            <a:lvl2pPr marL="609570" indent="0">
              <a:buFontTx/>
              <a:buNone/>
              <a:defRPr sz="1900">
                <a:solidFill>
                  <a:schemeClr val="tx1">
                    <a:lumMod val="75000"/>
                    <a:lumOff val="25000"/>
                  </a:schemeClr>
                </a:solidFill>
                <a:latin typeface="Nexa Bold" pitchFamily="50" charset="0"/>
              </a:defRPr>
            </a:lvl2pPr>
            <a:lvl3pPr marL="1219140" indent="0">
              <a:buFontTx/>
              <a:buNone/>
              <a:defRPr sz="1600">
                <a:solidFill>
                  <a:schemeClr val="tx1">
                    <a:lumMod val="75000"/>
                    <a:lumOff val="25000"/>
                  </a:schemeClr>
                </a:solidFill>
                <a:latin typeface="Nexa Bold" pitchFamily="50" charset="0"/>
              </a:defRPr>
            </a:lvl3pPr>
            <a:lvl4pPr marL="1828709" indent="0">
              <a:buFontTx/>
              <a:buNone/>
              <a:defRPr sz="1500">
                <a:solidFill>
                  <a:schemeClr val="tx1">
                    <a:lumMod val="75000"/>
                    <a:lumOff val="25000"/>
                  </a:schemeClr>
                </a:solidFill>
                <a:latin typeface="Nexa Bold" pitchFamily="50" charset="0"/>
              </a:defRPr>
            </a:lvl4pPr>
            <a:lvl5pPr marL="2438278" indent="0">
              <a:buFontTx/>
              <a:buNone/>
              <a:defRPr sz="1500">
                <a:solidFill>
                  <a:schemeClr val="tx1">
                    <a:lumMod val="75000"/>
                    <a:lumOff val="25000"/>
                  </a:schemeClr>
                </a:solidFill>
                <a:latin typeface="Nexa Bold" pitchFamily="50" charset="0"/>
              </a:defRPr>
            </a:lvl5pPr>
          </a:lstStyle>
          <a:p>
            <a:pPr lvl="0"/>
            <a:endParaRPr lang="en-JM" dirty="0"/>
          </a:p>
        </p:txBody>
      </p:sp>
      <p:sp>
        <p:nvSpPr>
          <p:cNvPr id="21" name="Text Placeholder 3"/>
          <p:cNvSpPr>
            <a:spLocks noGrp="1"/>
          </p:cNvSpPr>
          <p:nvPr>
            <p:ph type="body" sz="quarter" idx="60"/>
          </p:nvPr>
        </p:nvSpPr>
        <p:spPr>
          <a:xfrm>
            <a:off x="812800" y="4648200"/>
            <a:ext cx="2235200" cy="406400"/>
          </a:xfrm>
        </p:spPr>
        <p:txBody>
          <a:bodyPr>
            <a:noAutofit/>
          </a:bodyPr>
          <a:lstStyle>
            <a:lvl1pPr marL="0" indent="0" algn="ctr">
              <a:buFontTx/>
              <a:buNone/>
              <a:defRPr sz="1600">
                <a:solidFill>
                  <a:schemeClr val="tx1"/>
                </a:solidFill>
                <a:latin typeface="Open Sans Bold"/>
                <a:ea typeface="Open Sans Semibold"/>
                <a:cs typeface="Open Sans Bold"/>
              </a:defRPr>
            </a:lvl1pPr>
            <a:lvl2pPr marL="609570" indent="0">
              <a:buFontTx/>
              <a:buNone/>
              <a:defRPr sz="1900">
                <a:solidFill>
                  <a:schemeClr val="tx1">
                    <a:lumMod val="75000"/>
                    <a:lumOff val="25000"/>
                  </a:schemeClr>
                </a:solidFill>
                <a:latin typeface="Nexa Bold" pitchFamily="50" charset="0"/>
              </a:defRPr>
            </a:lvl2pPr>
            <a:lvl3pPr marL="1219140" indent="0">
              <a:buFontTx/>
              <a:buNone/>
              <a:defRPr sz="1600">
                <a:solidFill>
                  <a:schemeClr val="tx1">
                    <a:lumMod val="75000"/>
                    <a:lumOff val="25000"/>
                  </a:schemeClr>
                </a:solidFill>
                <a:latin typeface="Nexa Bold" pitchFamily="50" charset="0"/>
              </a:defRPr>
            </a:lvl3pPr>
            <a:lvl4pPr marL="1828709" indent="0">
              <a:buFontTx/>
              <a:buNone/>
              <a:defRPr sz="1500">
                <a:solidFill>
                  <a:schemeClr val="tx1">
                    <a:lumMod val="75000"/>
                    <a:lumOff val="25000"/>
                  </a:schemeClr>
                </a:solidFill>
                <a:latin typeface="Nexa Bold" pitchFamily="50" charset="0"/>
              </a:defRPr>
            </a:lvl4pPr>
            <a:lvl5pPr marL="2438278" indent="0">
              <a:buFontTx/>
              <a:buNone/>
              <a:defRPr sz="1500">
                <a:solidFill>
                  <a:schemeClr val="tx1">
                    <a:lumMod val="75000"/>
                    <a:lumOff val="25000"/>
                  </a:schemeClr>
                </a:solidFill>
                <a:latin typeface="Nexa Bold" pitchFamily="50" charset="0"/>
              </a:defRPr>
            </a:lvl5pPr>
          </a:lstStyle>
          <a:p>
            <a:pPr lvl="0"/>
            <a:endParaRPr lang="en-JM" dirty="0"/>
          </a:p>
        </p:txBody>
      </p:sp>
      <p:sp>
        <p:nvSpPr>
          <p:cNvPr id="22" name="Text Placeholder 7"/>
          <p:cNvSpPr>
            <a:spLocks noGrp="1"/>
          </p:cNvSpPr>
          <p:nvPr>
            <p:ph type="body" sz="quarter" idx="61"/>
          </p:nvPr>
        </p:nvSpPr>
        <p:spPr>
          <a:xfrm>
            <a:off x="3454400" y="4953000"/>
            <a:ext cx="2235200" cy="711200"/>
          </a:xfrm>
        </p:spPr>
        <p:txBody>
          <a:bodyPr>
            <a:noAutofit/>
          </a:bodyPr>
          <a:lstStyle>
            <a:lvl1pPr marL="0" indent="0" algn="ctr">
              <a:buFontTx/>
              <a:buNone/>
              <a:defRPr sz="1300">
                <a:solidFill>
                  <a:schemeClr val="tx1">
                    <a:lumMod val="50000"/>
                    <a:lumOff val="50000"/>
                  </a:schemeClr>
                </a:solidFill>
                <a:latin typeface="Open Sans Semibold"/>
                <a:cs typeface="Open Sans Semibold"/>
              </a:defRPr>
            </a:lvl1pPr>
            <a:lvl2pPr marL="609570" indent="0">
              <a:buFontTx/>
              <a:buNone/>
              <a:defRPr sz="1600">
                <a:solidFill>
                  <a:schemeClr val="tx1">
                    <a:lumMod val="75000"/>
                    <a:lumOff val="25000"/>
                  </a:schemeClr>
                </a:solidFill>
              </a:defRPr>
            </a:lvl2pPr>
            <a:lvl3pPr marL="1219140" indent="0">
              <a:buFontTx/>
              <a:buNone/>
              <a:defRPr sz="1600">
                <a:solidFill>
                  <a:schemeClr val="tx1">
                    <a:lumMod val="75000"/>
                    <a:lumOff val="25000"/>
                  </a:schemeClr>
                </a:solidFill>
              </a:defRPr>
            </a:lvl3pPr>
            <a:lvl4pPr marL="1828709" indent="0">
              <a:buFontTx/>
              <a:buNone/>
              <a:defRPr sz="1600">
                <a:solidFill>
                  <a:schemeClr val="tx1">
                    <a:lumMod val="75000"/>
                    <a:lumOff val="25000"/>
                  </a:schemeClr>
                </a:solidFill>
              </a:defRPr>
            </a:lvl4pPr>
            <a:lvl5pPr marL="2438278" indent="0">
              <a:buFontTx/>
              <a:buNone/>
              <a:defRPr sz="1600">
                <a:solidFill>
                  <a:schemeClr val="tx1">
                    <a:lumMod val="75000"/>
                    <a:lumOff val="25000"/>
                  </a:schemeClr>
                </a:solidFill>
              </a:defRPr>
            </a:lvl5pPr>
          </a:lstStyle>
          <a:p>
            <a:pPr lvl="0"/>
            <a:endParaRPr lang="en-JM" dirty="0"/>
          </a:p>
        </p:txBody>
      </p:sp>
      <p:sp>
        <p:nvSpPr>
          <p:cNvPr id="23" name="Text Placeholder 7"/>
          <p:cNvSpPr>
            <a:spLocks noGrp="1"/>
          </p:cNvSpPr>
          <p:nvPr>
            <p:ph type="body" sz="quarter" idx="62"/>
          </p:nvPr>
        </p:nvSpPr>
        <p:spPr>
          <a:xfrm>
            <a:off x="6096000" y="4953000"/>
            <a:ext cx="2235200" cy="711200"/>
          </a:xfrm>
        </p:spPr>
        <p:txBody>
          <a:bodyPr>
            <a:noAutofit/>
          </a:bodyPr>
          <a:lstStyle>
            <a:lvl1pPr marL="0" indent="0" algn="ctr">
              <a:buFontTx/>
              <a:buNone/>
              <a:defRPr sz="1300">
                <a:solidFill>
                  <a:schemeClr val="tx1">
                    <a:lumMod val="50000"/>
                    <a:lumOff val="50000"/>
                  </a:schemeClr>
                </a:solidFill>
                <a:latin typeface="Open Sans Semibold"/>
                <a:cs typeface="Open Sans Semibold"/>
              </a:defRPr>
            </a:lvl1pPr>
            <a:lvl2pPr marL="609570" indent="0">
              <a:buFontTx/>
              <a:buNone/>
              <a:defRPr sz="1600">
                <a:solidFill>
                  <a:schemeClr val="tx1">
                    <a:lumMod val="75000"/>
                    <a:lumOff val="25000"/>
                  </a:schemeClr>
                </a:solidFill>
              </a:defRPr>
            </a:lvl2pPr>
            <a:lvl3pPr marL="1219140" indent="0">
              <a:buFontTx/>
              <a:buNone/>
              <a:defRPr sz="1600">
                <a:solidFill>
                  <a:schemeClr val="tx1">
                    <a:lumMod val="75000"/>
                    <a:lumOff val="25000"/>
                  </a:schemeClr>
                </a:solidFill>
              </a:defRPr>
            </a:lvl3pPr>
            <a:lvl4pPr marL="1828709" indent="0">
              <a:buFontTx/>
              <a:buNone/>
              <a:defRPr sz="1600">
                <a:solidFill>
                  <a:schemeClr val="tx1">
                    <a:lumMod val="75000"/>
                    <a:lumOff val="25000"/>
                  </a:schemeClr>
                </a:solidFill>
              </a:defRPr>
            </a:lvl4pPr>
            <a:lvl5pPr marL="2438278" indent="0">
              <a:buFontTx/>
              <a:buNone/>
              <a:defRPr sz="1600">
                <a:solidFill>
                  <a:schemeClr val="tx1">
                    <a:lumMod val="75000"/>
                    <a:lumOff val="25000"/>
                  </a:schemeClr>
                </a:solidFill>
              </a:defRPr>
            </a:lvl5pPr>
          </a:lstStyle>
          <a:p>
            <a:pPr lvl="0"/>
            <a:endParaRPr lang="en-JM" dirty="0"/>
          </a:p>
        </p:txBody>
      </p:sp>
      <p:sp>
        <p:nvSpPr>
          <p:cNvPr id="24" name="Text Placeholder 7"/>
          <p:cNvSpPr>
            <a:spLocks noGrp="1"/>
          </p:cNvSpPr>
          <p:nvPr>
            <p:ph type="body" sz="quarter" idx="63"/>
          </p:nvPr>
        </p:nvSpPr>
        <p:spPr>
          <a:xfrm>
            <a:off x="8534400" y="4953000"/>
            <a:ext cx="2235200" cy="711200"/>
          </a:xfrm>
        </p:spPr>
        <p:txBody>
          <a:bodyPr>
            <a:noAutofit/>
          </a:bodyPr>
          <a:lstStyle>
            <a:lvl1pPr marL="0" indent="0" algn="ctr">
              <a:buFontTx/>
              <a:buNone/>
              <a:defRPr sz="1300">
                <a:solidFill>
                  <a:schemeClr val="tx1">
                    <a:lumMod val="50000"/>
                    <a:lumOff val="50000"/>
                  </a:schemeClr>
                </a:solidFill>
                <a:latin typeface="Open Sans Semibold"/>
                <a:cs typeface="Open Sans Semibold"/>
              </a:defRPr>
            </a:lvl1pPr>
            <a:lvl2pPr marL="609570" indent="0">
              <a:buFontTx/>
              <a:buNone/>
              <a:defRPr sz="1600">
                <a:solidFill>
                  <a:schemeClr val="tx1">
                    <a:lumMod val="75000"/>
                    <a:lumOff val="25000"/>
                  </a:schemeClr>
                </a:solidFill>
              </a:defRPr>
            </a:lvl2pPr>
            <a:lvl3pPr marL="1219140" indent="0">
              <a:buFontTx/>
              <a:buNone/>
              <a:defRPr sz="1600">
                <a:solidFill>
                  <a:schemeClr val="tx1">
                    <a:lumMod val="75000"/>
                    <a:lumOff val="25000"/>
                  </a:schemeClr>
                </a:solidFill>
              </a:defRPr>
            </a:lvl3pPr>
            <a:lvl4pPr marL="1828709" indent="0">
              <a:buFontTx/>
              <a:buNone/>
              <a:defRPr sz="1600">
                <a:solidFill>
                  <a:schemeClr val="tx1">
                    <a:lumMod val="75000"/>
                    <a:lumOff val="25000"/>
                  </a:schemeClr>
                </a:solidFill>
              </a:defRPr>
            </a:lvl4pPr>
            <a:lvl5pPr marL="2438278" indent="0">
              <a:buFontTx/>
              <a:buNone/>
              <a:defRPr sz="1600">
                <a:solidFill>
                  <a:schemeClr val="tx1">
                    <a:lumMod val="75000"/>
                    <a:lumOff val="25000"/>
                  </a:schemeClr>
                </a:solidFill>
              </a:defRPr>
            </a:lvl5pPr>
          </a:lstStyle>
          <a:p>
            <a:pPr lvl="0"/>
            <a:endParaRPr lang="en-JM" dirty="0"/>
          </a:p>
        </p:txBody>
      </p:sp>
      <p:sp>
        <p:nvSpPr>
          <p:cNvPr id="25" name="Text Placeholder 7"/>
          <p:cNvSpPr>
            <a:spLocks noGrp="1"/>
          </p:cNvSpPr>
          <p:nvPr>
            <p:ph type="body" sz="quarter" idx="64"/>
          </p:nvPr>
        </p:nvSpPr>
        <p:spPr>
          <a:xfrm>
            <a:off x="812800" y="4953000"/>
            <a:ext cx="2235200" cy="711200"/>
          </a:xfrm>
        </p:spPr>
        <p:txBody>
          <a:bodyPr>
            <a:noAutofit/>
          </a:bodyPr>
          <a:lstStyle>
            <a:lvl1pPr marL="0" indent="0" algn="ctr">
              <a:buFontTx/>
              <a:buNone/>
              <a:defRPr sz="1300">
                <a:solidFill>
                  <a:schemeClr val="tx1">
                    <a:lumMod val="50000"/>
                    <a:lumOff val="50000"/>
                  </a:schemeClr>
                </a:solidFill>
                <a:latin typeface="Open Sans Semibold"/>
                <a:cs typeface="Open Sans Semibold"/>
              </a:defRPr>
            </a:lvl1pPr>
            <a:lvl2pPr marL="609570" indent="0">
              <a:buFontTx/>
              <a:buNone/>
              <a:defRPr sz="1600">
                <a:solidFill>
                  <a:schemeClr val="tx1">
                    <a:lumMod val="75000"/>
                    <a:lumOff val="25000"/>
                  </a:schemeClr>
                </a:solidFill>
              </a:defRPr>
            </a:lvl2pPr>
            <a:lvl3pPr marL="1219140" indent="0">
              <a:buFontTx/>
              <a:buNone/>
              <a:defRPr sz="1600">
                <a:solidFill>
                  <a:schemeClr val="tx1">
                    <a:lumMod val="75000"/>
                    <a:lumOff val="25000"/>
                  </a:schemeClr>
                </a:solidFill>
              </a:defRPr>
            </a:lvl3pPr>
            <a:lvl4pPr marL="1828709" indent="0">
              <a:buFontTx/>
              <a:buNone/>
              <a:defRPr sz="1600">
                <a:solidFill>
                  <a:schemeClr val="tx1">
                    <a:lumMod val="75000"/>
                    <a:lumOff val="25000"/>
                  </a:schemeClr>
                </a:solidFill>
              </a:defRPr>
            </a:lvl4pPr>
            <a:lvl5pPr marL="2438278" indent="0">
              <a:buFontTx/>
              <a:buNone/>
              <a:defRPr sz="1600">
                <a:solidFill>
                  <a:schemeClr val="tx1">
                    <a:lumMod val="75000"/>
                    <a:lumOff val="25000"/>
                  </a:schemeClr>
                </a:solidFill>
              </a:defRPr>
            </a:lvl5pPr>
          </a:lstStyle>
          <a:p>
            <a:pPr lvl="0"/>
            <a:endParaRPr lang="en-JM" dirty="0"/>
          </a:p>
        </p:txBody>
      </p:sp>
      <p:sp>
        <p:nvSpPr>
          <p:cNvPr id="27"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29"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41152594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994400" y="584200"/>
            <a:ext cx="5486400" cy="1143000"/>
          </a:xfrm>
          <a:prstGeom prst="rect">
            <a:avLst/>
          </a:prstGeom>
        </p:spPr>
        <p:txBody>
          <a:bodyPr vert="horz" lIns="91438" tIns="45719" rIns="91438" bIns="45719" rtlCol="0" anchor="ctr">
            <a:noAutofit/>
          </a:bodyPr>
          <a:lstStyle>
            <a:lvl1pPr algn="l">
              <a:defRPr sz="3500" b="0" i="0">
                <a:solidFill>
                  <a:srgbClr val="1E787A"/>
                </a:solidFill>
                <a:latin typeface="Open Sans"/>
                <a:cs typeface="Open Sans"/>
              </a:defRPr>
            </a:lvl1pPr>
          </a:lstStyle>
          <a:p>
            <a:r>
              <a:rPr lang="en-US" dirty="0"/>
              <a:t>Click to edit Master title style</a:t>
            </a:r>
            <a:endParaRPr lang="en-JM" dirty="0"/>
          </a:p>
        </p:txBody>
      </p:sp>
      <p:sp>
        <p:nvSpPr>
          <p:cNvPr id="5" name="Text Placeholder 17"/>
          <p:cNvSpPr>
            <a:spLocks noGrp="1"/>
          </p:cNvSpPr>
          <p:nvPr>
            <p:ph type="body" sz="quarter" idx="24"/>
          </p:nvPr>
        </p:nvSpPr>
        <p:spPr>
          <a:xfrm>
            <a:off x="5994400" y="609600"/>
            <a:ext cx="54864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22" name="Picture Placeholder 21"/>
          <p:cNvSpPr>
            <a:spLocks noGrp="1"/>
          </p:cNvSpPr>
          <p:nvPr>
            <p:ph type="pic" sz="quarter" idx="25"/>
          </p:nvPr>
        </p:nvSpPr>
        <p:spPr>
          <a:xfrm>
            <a:off x="5179" y="3429003"/>
            <a:ext cx="1727200" cy="1727199"/>
          </a:xfrm>
        </p:spPr>
        <p:txBody>
          <a:bodyPr>
            <a:normAutofit/>
          </a:bodyPr>
          <a:lstStyle>
            <a:lvl1pPr marL="0" indent="0">
              <a:buNone/>
              <a:defRPr sz="1500"/>
            </a:lvl1pPr>
          </a:lstStyle>
          <a:p>
            <a:endParaRPr lang="en-US"/>
          </a:p>
        </p:txBody>
      </p:sp>
      <p:sp>
        <p:nvSpPr>
          <p:cNvPr id="23" name="Picture Placeholder 21"/>
          <p:cNvSpPr>
            <a:spLocks noGrp="1"/>
          </p:cNvSpPr>
          <p:nvPr>
            <p:ph type="pic" sz="quarter" idx="26"/>
          </p:nvPr>
        </p:nvSpPr>
        <p:spPr>
          <a:xfrm>
            <a:off x="1749312" y="3429003"/>
            <a:ext cx="1727200" cy="1727199"/>
          </a:xfrm>
        </p:spPr>
        <p:txBody>
          <a:bodyPr>
            <a:normAutofit/>
          </a:bodyPr>
          <a:lstStyle>
            <a:lvl1pPr marL="0" indent="0">
              <a:buNone/>
              <a:defRPr sz="1500"/>
            </a:lvl1pPr>
          </a:lstStyle>
          <a:p>
            <a:endParaRPr lang="en-US"/>
          </a:p>
        </p:txBody>
      </p:sp>
      <p:sp>
        <p:nvSpPr>
          <p:cNvPr id="24" name="Picture Placeholder 21"/>
          <p:cNvSpPr>
            <a:spLocks noGrp="1"/>
          </p:cNvSpPr>
          <p:nvPr>
            <p:ph type="pic" sz="quarter" idx="27"/>
          </p:nvPr>
        </p:nvSpPr>
        <p:spPr>
          <a:xfrm>
            <a:off x="3493445" y="3429003"/>
            <a:ext cx="1727200" cy="1727199"/>
          </a:xfrm>
        </p:spPr>
        <p:txBody>
          <a:bodyPr>
            <a:normAutofit/>
          </a:bodyPr>
          <a:lstStyle>
            <a:lvl1pPr marL="0" indent="0">
              <a:buNone/>
              <a:defRPr sz="1500"/>
            </a:lvl1pPr>
          </a:lstStyle>
          <a:p>
            <a:endParaRPr lang="en-US" dirty="0"/>
          </a:p>
        </p:txBody>
      </p:sp>
      <p:sp>
        <p:nvSpPr>
          <p:cNvPr id="29" name="Picture Placeholder 21"/>
          <p:cNvSpPr>
            <a:spLocks noGrp="1"/>
          </p:cNvSpPr>
          <p:nvPr>
            <p:ph type="pic" sz="quarter" idx="32"/>
          </p:nvPr>
        </p:nvSpPr>
        <p:spPr>
          <a:xfrm>
            <a:off x="5179" y="5156203"/>
            <a:ext cx="1727200" cy="1727199"/>
          </a:xfrm>
        </p:spPr>
        <p:txBody>
          <a:bodyPr>
            <a:normAutofit/>
          </a:bodyPr>
          <a:lstStyle>
            <a:lvl1pPr marL="0" indent="0">
              <a:buNone/>
              <a:defRPr sz="1500"/>
            </a:lvl1pPr>
          </a:lstStyle>
          <a:p>
            <a:endParaRPr lang="en-US"/>
          </a:p>
        </p:txBody>
      </p:sp>
      <p:sp>
        <p:nvSpPr>
          <p:cNvPr id="30" name="Picture Placeholder 21"/>
          <p:cNvSpPr>
            <a:spLocks noGrp="1"/>
          </p:cNvSpPr>
          <p:nvPr>
            <p:ph type="pic" sz="quarter" idx="33"/>
          </p:nvPr>
        </p:nvSpPr>
        <p:spPr>
          <a:xfrm>
            <a:off x="1749312" y="5156203"/>
            <a:ext cx="1727200" cy="1727199"/>
          </a:xfrm>
        </p:spPr>
        <p:txBody>
          <a:bodyPr>
            <a:normAutofit/>
          </a:bodyPr>
          <a:lstStyle>
            <a:lvl1pPr marL="0" indent="0">
              <a:buNone/>
              <a:defRPr sz="1500"/>
            </a:lvl1pPr>
          </a:lstStyle>
          <a:p>
            <a:endParaRPr lang="en-US"/>
          </a:p>
        </p:txBody>
      </p:sp>
      <p:sp>
        <p:nvSpPr>
          <p:cNvPr id="31" name="Picture Placeholder 21"/>
          <p:cNvSpPr>
            <a:spLocks noGrp="1"/>
          </p:cNvSpPr>
          <p:nvPr>
            <p:ph type="pic" sz="quarter" idx="34"/>
          </p:nvPr>
        </p:nvSpPr>
        <p:spPr>
          <a:xfrm>
            <a:off x="3493445" y="5156203"/>
            <a:ext cx="1727200" cy="1727199"/>
          </a:xfrm>
        </p:spPr>
        <p:txBody>
          <a:bodyPr>
            <a:normAutofit/>
          </a:bodyPr>
          <a:lstStyle>
            <a:lvl1pPr marL="0" indent="0">
              <a:buNone/>
              <a:defRPr sz="1500"/>
            </a:lvl1pPr>
          </a:lstStyle>
          <a:p>
            <a:endParaRPr lang="en-US"/>
          </a:p>
        </p:txBody>
      </p:sp>
      <p:sp>
        <p:nvSpPr>
          <p:cNvPr id="18" name="Picture Placeholder 21"/>
          <p:cNvSpPr>
            <a:spLocks noGrp="1"/>
          </p:cNvSpPr>
          <p:nvPr>
            <p:ph type="pic" sz="quarter" idx="35"/>
          </p:nvPr>
        </p:nvSpPr>
        <p:spPr>
          <a:xfrm>
            <a:off x="5179" y="-25400"/>
            <a:ext cx="1727200" cy="1727199"/>
          </a:xfrm>
        </p:spPr>
        <p:txBody>
          <a:bodyPr>
            <a:normAutofit/>
          </a:bodyPr>
          <a:lstStyle>
            <a:lvl1pPr marL="0" indent="0">
              <a:buNone/>
              <a:defRPr sz="1500"/>
            </a:lvl1pPr>
          </a:lstStyle>
          <a:p>
            <a:endParaRPr lang="en-US"/>
          </a:p>
        </p:txBody>
      </p:sp>
      <p:sp>
        <p:nvSpPr>
          <p:cNvPr id="19" name="Picture Placeholder 21"/>
          <p:cNvSpPr>
            <a:spLocks noGrp="1"/>
          </p:cNvSpPr>
          <p:nvPr>
            <p:ph type="pic" sz="quarter" idx="36"/>
          </p:nvPr>
        </p:nvSpPr>
        <p:spPr>
          <a:xfrm>
            <a:off x="1749312" y="-25400"/>
            <a:ext cx="1727200" cy="1727199"/>
          </a:xfrm>
        </p:spPr>
        <p:txBody>
          <a:bodyPr>
            <a:normAutofit/>
          </a:bodyPr>
          <a:lstStyle>
            <a:lvl1pPr marL="0" indent="0">
              <a:buNone/>
              <a:defRPr sz="1500"/>
            </a:lvl1pPr>
          </a:lstStyle>
          <a:p>
            <a:endParaRPr lang="en-US"/>
          </a:p>
        </p:txBody>
      </p:sp>
      <p:sp>
        <p:nvSpPr>
          <p:cNvPr id="20" name="Picture Placeholder 21"/>
          <p:cNvSpPr>
            <a:spLocks noGrp="1"/>
          </p:cNvSpPr>
          <p:nvPr>
            <p:ph type="pic" sz="quarter" idx="37"/>
          </p:nvPr>
        </p:nvSpPr>
        <p:spPr>
          <a:xfrm>
            <a:off x="3493445" y="-25400"/>
            <a:ext cx="1727200" cy="1727199"/>
          </a:xfrm>
        </p:spPr>
        <p:txBody>
          <a:bodyPr>
            <a:normAutofit/>
          </a:bodyPr>
          <a:lstStyle>
            <a:lvl1pPr marL="0" indent="0">
              <a:buNone/>
              <a:defRPr sz="1500"/>
            </a:lvl1pPr>
          </a:lstStyle>
          <a:p>
            <a:endParaRPr lang="en-US" dirty="0"/>
          </a:p>
        </p:txBody>
      </p:sp>
      <p:sp>
        <p:nvSpPr>
          <p:cNvPr id="21" name="Picture Placeholder 21"/>
          <p:cNvSpPr>
            <a:spLocks noGrp="1"/>
          </p:cNvSpPr>
          <p:nvPr>
            <p:ph type="pic" sz="quarter" idx="38"/>
          </p:nvPr>
        </p:nvSpPr>
        <p:spPr>
          <a:xfrm>
            <a:off x="5179" y="1701803"/>
            <a:ext cx="1727200" cy="1727199"/>
          </a:xfrm>
        </p:spPr>
        <p:txBody>
          <a:bodyPr>
            <a:normAutofit/>
          </a:bodyPr>
          <a:lstStyle>
            <a:lvl1pPr marL="0" indent="0">
              <a:buNone/>
              <a:defRPr sz="1500"/>
            </a:lvl1pPr>
          </a:lstStyle>
          <a:p>
            <a:endParaRPr lang="en-US"/>
          </a:p>
        </p:txBody>
      </p:sp>
      <p:sp>
        <p:nvSpPr>
          <p:cNvPr id="36" name="Picture Placeholder 21"/>
          <p:cNvSpPr>
            <a:spLocks noGrp="1"/>
          </p:cNvSpPr>
          <p:nvPr>
            <p:ph type="pic" sz="quarter" idx="39"/>
          </p:nvPr>
        </p:nvSpPr>
        <p:spPr>
          <a:xfrm>
            <a:off x="1749312" y="1701803"/>
            <a:ext cx="1727200" cy="1727199"/>
          </a:xfrm>
        </p:spPr>
        <p:txBody>
          <a:bodyPr>
            <a:normAutofit/>
          </a:bodyPr>
          <a:lstStyle>
            <a:lvl1pPr marL="0" indent="0">
              <a:buNone/>
              <a:defRPr sz="1500"/>
            </a:lvl1pPr>
          </a:lstStyle>
          <a:p>
            <a:endParaRPr lang="en-US"/>
          </a:p>
        </p:txBody>
      </p:sp>
      <p:sp>
        <p:nvSpPr>
          <p:cNvPr id="37" name="Picture Placeholder 21"/>
          <p:cNvSpPr>
            <a:spLocks noGrp="1"/>
          </p:cNvSpPr>
          <p:nvPr>
            <p:ph type="pic" sz="quarter" idx="40"/>
          </p:nvPr>
        </p:nvSpPr>
        <p:spPr>
          <a:xfrm>
            <a:off x="3493445" y="1701803"/>
            <a:ext cx="1727200" cy="1727199"/>
          </a:xfrm>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50800996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829926" y="4851401"/>
            <a:ext cx="2319676" cy="908051"/>
          </a:xfrm>
        </p:spPr>
        <p:txBody>
          <a:bodyPr>
            <a:normAutofit/>
          </a:bodyPr>
          <a:lstStyle>
            <a:lvl1pPr marL="0" indent="0">
              <a:buFontTx/>
              <a:buNone/>
              <a:defRPr sz="1300">
                <a:solidFill>
                  <a:schemeClr val="tx1">
                    <a:lumMod val="50000"/>
                    <a:lumOff val="50000"/>
                  </a:schemeClr>
                </a:solidFill>
                <a:latin typeface="Open Sans Semibold"/>
                <a:cs typeface="Open Sans Semibold"/>
              </a:defRPr>
            </a:lvl1pPr>
          </a:lstStyle>
          <a:p>
            <a:pPr lvl="0"/>
            <a:endParaRPr lang="en-JM" dirty="0"/>
          </a:p>
        </p:txBody>
      </p:sp>
      <p:sp>
        <p:nvSpPr>
          <p:cNvPr id="28" name="Text Placeholder 5"/>
          <p:cNvSpPr>
            <a:spLocks noGrp="1"/>
          </p:cNvSpPr>
          <p:nvPr>
            <p:ph type="body" sz="quarter" idx="69"/>
          </p:nvPr>
        </p:nvSpPr>
        <p:spPr>
          <a:xfrm>
            <a:off x="3538900" y="4857749"/>
            <a:ext cx="2150701" cy="908051"/>
          </a:xfrm>
        </p:spPr>
        <p:txBody>
          <a:bodyPr>
            <a:normAutofit/>
          </a:bodyPr>
          <a:lstStyle>
            <a:lvl1pPr marL="0" indent="0">
              <a:buFontTx/>
              <a:buNone/>
              <a:defRPr sz="1300">
                <a:solidFill>
                  <a:schemeClr val="tx1">
                    <a:lumMod val="50000"/>
                    <a:lumOff val="50000"/>
                  </a:schemeClr>
                </a:solidFill>
                <a:latin typeface="Open Sans Semibold"/>
                <a:cs typeface="Open Sans Semibold"/>
              </a:defRPr>
            </a:lvl1pPr>
          </a:lstStyle>
          <a:p>
            <a:pPr lvl="0"/>
            <a:endParaRPr lang="en-JM" dirty="0"/>
          </a:p>
        </p:txBody>
      </p:sp>
      <p:sp>
        <p:nvSpPr>
          <p:cNvPr id="29" name="Text Placeholder 11"/>
          <p:cNvSpPr>
            <a:spLocks noGrp="1"/>
          </p:cNvSpPr>
          <p:nvPr>
            <p:ph type="body" sz="quarter" idx="70"/>
          </p:nvPr>
        </p:nvSpPr>
        <p:spPr>
          <a:xfrm>
            <a:off x="812801" y="4349749"/>
            <a:ext cx="2336800" cy="400051"/>
          </a:xfrm>
        </p:spPr>
        <p:txBody>
          <a:bodyPr>
            <a:noAutofit/>
          </a:bodyPr>
          <a:lstStyle>
            <a:lvl1pPr marL="0" indent="0">
              <a:buFontTx/>
              <a:buNone/>
              <a:defRPr sz="1600" b="0" i="0">
                <a:solidFill>
                  <a:schemeClr val="tx1"/>
                </a:solidFill>
                <a:latin typeface="Open Sans Bold"/>
                <a:cs typeface="Open Sans Bold"/>
              </a:defRPr>
            </a:lvl1pPr>
            <a:lvl2pPr>
              <a:defRPr sz="1500">
                <a:latin typeface="Mission Gothic Regular" pitchFamily="50" charset="0"/>
              </a:defRPr>
            </a:lvl2pPr>
            <a:lvl3pPr>
              <a:defRPr sz="1500">
                <a:latin typeface="Mission Gothic Regular" pitchFamily="50" charset="0"/>
              </a:defRPr>
            </a:lvl3pPr>
            <a:lvl4pPr>
              <a:defRPr sz="1500">
                <a:latin typeface="Mission Gothic Regular" pitchFamily="50" charset="0"/>
              </a:defRPr>
            </a:lvl4pPr>
            <a:lvl5pPr>
              <a:defRPr sz="1500">
                <a:latin typeface="Mission Gothic Regular" pitchFamily="50" charset="0"/>
              </a:defRPr>
            </a:lvl5pPr>
          </a:lstStyle>
          <a:p>
            <a:pPr lvl="0"/>
            <a:endParaRPr lang="en-JM" dirty="0"/>
          </a:p>
        </p:txBody>
      </p:sp>
      <p:sp>
        <p:nvSpPr>
          <p:cNvPr id="31" name="Text Placeholder 11"/>
          <p:cNvSpPr>
            <a:spLocks noGrp="1"/>
          </p:cNvSpPr>
          <p:nvPr>
            <p:ph type="body" sz="quarter" idx="72"/>
          </p:nvPr>
        </p:nvSpPr>
        <p:spPr>
          <a:xfrm>
            <a:off x="3538899" y="4349749"/>
            <a:ext cx="2135716" cy="400051"/>
          </a:xfrm>
        </p:spPr>
        <p:txBody>
          <a:bodyPr>
            <a:noAutofit/>
          </a:bodyPr>
          <a:lstStyle>
            <a:lvl1pPr marL="0" indent="0">
              <a:buFontTx/>
              <a:buNone/>
              <a:defRPr sz="1600" b="0" i="0">
                <a:solidFill>
                  <a:schemeClr val="tx1"/>
                </a:solidFill>
                <a:latin typeface="Open Sans Bold"/>
                <a:cs typeface="Open Sans Bold"/>
              </a:defRPr>
            </a:lvl1pPr>
            <a:lvl2pPr>
              <a:defRPr sz="1500">
                <a:latin typeface="Mission Gothic Regular" pitchFamily="50" charset="0"/>
              </a:defRPr>
            </a:lvl2pPr>
            <a:lvl3pPr>
              <a:defRPr sz="1500">
                <a:latin typeface="Mission Gothic Regular" pitchFamily="50" charset="0"/>
              </a:defRPr>
            </a:lvl3pPr>
            <a:lvl4pPr>
              <a:defRPr sz="1500">
                <a:latin typeface="Mission Gothic Regular" pitchFamily="50" charset="0"/>
              </a:defRPr>
            </a:lvl4pPr>
            <a:lvl5pPr>
              <a:defRPr sz="1500">
                <a:latin typeface="Mission Gothic Regular" pitchFamily="50" charset="0"/>
              </a:defRPr>
            </a:lvl5pPr>
          </a:lstStyle>
          <a:p>
            <a:pPr lvl="0"/>
            <a:endParaRPr lang="en-JM" dirty="0"/>
          </a:p>
        </p:txBody>
      </p:sp>
      <p:sp>
        <p:nvSpPr>
          <p:cNvPr id="33" name="Text Placeholder 5"/>
          <p:cNvSpPr>
            <a:spLocks noGrp="1"/>
          </p:cNvSpPr>
          <p:nvPr>
            <p:ph type="body" sz="quarter" idx="74"/>
          </p:nvPr>
        </p:nvSpPr>
        <p:spPr>
          <a:xfrm>
            <a:off x="6197602" y="4857749"/>
            <a:ext cx="2233639" cy="908051"/>
          </a:xfrm>
        </p:spPr>
        <p:txBody>
          <a:bodyPr>
            <a:normAutofit/>
          </a:bodyPr>
          <a:lstStyle>
            <a:lvl1pPr marL="0" indent="0">
              <a:buFontTx/>
              <a:buNone/>
              <a:defRPr sz="1300">
                <a:solidFill>
                  <a:schemeClr val="tx1">
                    <a:lumMod val="50000"/>
                    <a:lumOff val="50000"/>
                  </a:schemeClr>
                </a:solidFill>
                <a:latin typeface="Open Sans Semibold"/>
                <a:cs typeface="Open Sans Semibold"/>
              </a:defRPr>
            </a:lvl1pPr>
          </a:lstStyle>
          <a:p>
            <a:pPr lvl="0"/>
            <a:endParaRPr lang="en-JM" dirty="0"/>
          </a:p>
        </p:txBody>
      </p:sp>
      <p:sp>
        <p:nvSpPr>
          <p:cNvPr id="34" name="Text Placeholder 11"/>
          <p:cNvSpPr>
            <a:spLocks noGrp="1"/>
          </p:cNvSpPr>
          <p:nvPr>
            <p:ph type="body" sz="quarter" idx="75"/>
          </p:nvPr>
        </p:nvSpPr>
        <p:spPr>
          <a:xfrm>
            <a:off x="6197602" y="4349749"/>
            <a:ext cx="2218076" cy="400051"/>
          </a:xfrm>
        </p:spPr>
        <p:txBody>
          <a:bodyPr>
            <a:noAutofit/>
          </a:bodyPr>
          <a:lstStyle>
            <a:lvl1pPr marL="0" indent="0">
              <a:buFontTx/>
              <a:buNone/>
              <a:defRPr sz="1600" b="0" i="0">
                <a:solidFill>
                  <a:schemeClr val="tx1"/>
                </a:solidFill>
                <a:latin typeface="Open Sans Bold"/>
                <a:cs typeface="Open Sans Bold"/>
              </a:defRPr>
            </a:lvl1pPr>
            <a:lvl2pPr>
              <a:defRPr sz="1500">
                <a:latin typeface="Mission Gothic Regular" pitchFamily="50" charset="0"/>
              </a:defRPr>
            </a:lvl2pPr>
            <a:lvl3pPr>
              <a:defRPr sz="1500">
                <a:latin typeface="Mission Gothic Regular" pitchFamily="50" charset="0"/>
              </a:defRPr>
            </a:lvl3pPr>
            <a:lvl4pPr>
              <a:defRPr sz="1500">
                <a:latin typeface="Mission Gothic Regular" pitchFamily="50" charset="0"/>
              </a:defRPr>
            </a:lvl4pPr>
            <a:lvl5pPr>
              <a:defRPr sz="1500">
                <a:latin typeface="Mission Gothic Regular" pitchFamily="50" charset="0"/>
              </a:defRPr>
            </a:lvl5pPr>
          </a:lstStyle>
          <a:p>
            <a:pPr lvl="0"/>
            <a:endParaRPr lang="en-JM" dirty="0"/>
          </a:p>
        </p:txBody>
      </p:sp>
      <p:sp>
        <p:nvSpPr>
          <p:cNvPr id="36" name="Text Placeholder 5"/>
          <p:cNvSpPr>
            <a:spLocks noGrp="1"/>
          </p:cNvSpPr>
          <p:nvPr>
            <p:ph type="body" sz="quarter" idx="77"/>
          </p:nvPr>
        </p:nvSpPr>
        <p:spPr>
          <a:xfrm>
            <a:off x="8840048" y="4857749"/>
            <a:ext cx="2335952" cy="908051"/>
          </a:xfrm>
        </p:spPr>
        <p:txBody>
          <a:bodyPr>
            <a:normAutofit/>
          </a:bodyPr>
          <a:lstStyle>
            <a:lvl1pPr marL="0" indent="0">
              <a:buFontTx/>
              <a:buNone/>
              <a:defRPr sz="1300">
                <a:solidFill>
                  <a:schemeClr val="tx1">
                    <a:lumMod val="50000"/>
                    <a:lumOff val="50000"/>
                  </a:schemeClr>
                </a:solidFill>
                <a:latin typeface="Open Sans Semibold"/>
                <a:cs typeface="Open Sans Semibold"/>
              </a:defRPr>
            </a:lvl1pPr>
          </a:lstStyle>
          <a:p>
            <a:pPr lvl="0"/>
            <a:endParaRPr lang="en-JM" dirty="0"/>
          </a:p>
        </p:txBody>
      </p:sp>
      <p:sp>
        <p:nvSpPr>
          <p:cNvPr id="37" name="Text Placeholder 11"/>
          <p:cNvSpPr>
            <a:spLocks noGrp="1"/>
          </p:cNvSpPr>
          <p:nvPr>
            <p:ph type="body" sz="quarter" idx="78"/>
          </p:nvPr>
        </p:nvSpPr>
        <p:spPr>
          <a:xfrm>
            <a:off x="8840050" y="4349749"/>
            <a:ext cx="2319676" cy="400051"/>
          </a:xfrm>
        </p:spPr>
        <p:txBody>
          <a:bodyPr>
            <a:noAutofit/>
          </a:bodyPr>
          <a:lstStyle>
            <a:lvl1pPr marL="0" indent="0">
              <a:buFontTx/>
              <a:buNone/>
              <a:defRPr sz="1600" b="0" i="0">
                <a:solidFill>
                  <a:schemeClr val="tx1"/>
                </a:solidFill>
                <a:latin typeface="Open Sans Bold"/>
                <a:cs typeface="Open Sans Bold"/>
              </a:defRPr>
            </a:lvl1pPr>
            <a:lvl2pPr>
              <a:defRPr sz="1500">
                <a:latin typeface="Mission Gothic Regular" pitchFamily="50" charset="0"/>
              </a:defRPr>
            </a:lvl2pPr>
            <a:lvl3pPr>
              <a:defRPr sz="1500">
                <a:latin typeface="Mission Gothic Regular" pitchFamily="50" charset="0"/>
              </a:defRPr>
            </a:lvl3pPr>
            <a:lvl4pPr>
              <a:defRPr sz="1500">
                <a:latin typeface="Mission Gothic Regular" pitchFamily="50" charset="0"/>
              </a:defRPr>
            </a:lvl4pPr>
            <a:lvl5pPr>
              <a:defRPr sz="1500">
                <a:latin typeface="Mission Gothic Regular" pitchFamily="50" charset="0"/>
              </a:defRPr>
            </a:lvl5pPr>
          </a:lstStyle>
          <a:p>
            <a:pPr lvl="0"/>
            <a:endParaRPr lang="en-JM" dirty="0"/>
          </a:p>
        </p:txBody>
      </p:sp>
      <p:sp>
        <p:nvSpPr>
          <p:cNvPr id="39" name="Picture Placeholder 4"/>
          <p:cNvSpPr>
            <a:spLocks noGrp="1"/>
          </p:cNvSpPr>
          <p:nvPr>
            <p:ph type="pic" sz="quarter" idx="80"/>
          </p:nvPr>
        </p:nvSpPr>
        <p:spPr>
          <a:xfrm>
            <a:off x="812800" y="2108200"/>
            <a:ext cx="2540000" cy="1828800"/>
          </a:xfrm>
        </p:spPr>
        <p:txBody>
          <a:bodyPr>
            <a:normAutofit/>
          </a:bodyPr>
          <a:lstStyle>
            <a:lvl1pPr>
              <a:defRPr sz="1500">
                <a:latin typeface="Open Sans Semibold"/>
                <a:cs typeface="Open Sans Semibold"/>
              </a:defRPr>
            </a:lvl1pPr>
          </a:lstStyle>
          <a:p>
            <a:endParaRPr lang="en-US" dirty="0"/>
          </a:p>
        </p:txBody>
      </p:sp>
      <p:sp>
        <p:nvSpPr>
          <p:cNvPr id="40" name="Picture Placeholder 4"/>
          <p:cNvSpPr>
            <a:spLocks noGrp="1"/>
          </p:cNvSpPr>
          <p:nvPr>
            <p:ph type="pic" sz="quarter" idx="81"/>
          </p:nvPr>
        </p:nvSpPr>
        <p:spPr>
          <a:xfrm>
            <a:off x="3488267" y="2108200"/>
            <a:ext cx="2540000" cy="1828800"/>
          </a:xfrm>
        </p:spPr>
        <p:txBody>
          <a:bodyPr>
            <a:normAutofit/>
          </a:bodyPr>
          <a:lstStyle>
            <a:lvl1pPr>
              <a:defRPr sz="1500">
                <a:latin typeface="Open Sans Semibold"/>
                <a:cs typeface="Open Sans Semibold"/>
              </a:defRPr>
            </a:lvl1pPr>
          </a:lstStyle>
          <a:p>
            <a:endParaRPr lang="en-US" dirty="0"/>
          </a:p>
        </p:txBody>
      </p:sp>
      <p:sp>
        <p:nvSpPr>
          <p:cNvPr id="41" name="Picture Placeholder 4"/>
          <p:cNvSpPr>
            <a:spLocks noGrp="1"/>
          </p:cNvSpPr>
          <p:nvPr>
            <p:ph type="pic" sz="quarter" idx="82"/>
          </p:nvPr>
        </p:nvSpPr>
        <p:spPr>
          <a:xfrm>
            <a:off x="6163733" y="2108200"/>
            <a:ext cx="2540000" cy="1828800"/>
          </a:xfrm>
        </p:spPr>
        <p:txBody>
          <a:bodyPr>
            <a:normAutofit/>
          </a:bodyPr>
          <a:lstStyle>
            <a:lvl1pPr>
              <a:defRPr sz="1500">
                <a:latin typeface="Open Sans Semibold"/>
                <a:cs typeface="Open Sans Semibold"/>
              </a:defRPr>
            </a:lvl1pPr>
          </a:lstStyle>
          <a:p>
            <a:endParaRPr lang="en-US" dirty="0"/>
          </a:p>
        </p:txBody>
      </p:sp>
      <p:sp>
        <p:nvSpPr>
          <p:cNvPr id="42" name="Picture Placeholder 4"/>
          <p:cNvSpPr>
            <a:spLocks noGrp="1"/>
          </p:cNvSpPr>
          <p:nvPr>
            <p:ph type="pic" sz="quarter" idx="83"/>
          </p:nvPr>
        </p:nvSpPr>
        <p:spPr>
          <a:xfrm>
            <a:off x="8839200" y="2108200"/>
            <a:ext cx="2540000" cy="1828800"/>
          </a:xfrm>
        </p:spPr>
        <p:txBody>
          <a:bodyPr>
            <a:normAutofit/>
          </a:bodyPr>
          <a:lstStyle>
            <a:lvl1pPr>
              <a:defRPr sz="1500">
                <a:latin typeface="Open Sans Semibold"/>
                <a:cs typeface="Open Sans Semibold"/>
              </a:defRPr>
            </a:lvl1pPr>
          </a:lstStyle>
          <a:p>
            <a:endParaRPr lang="en-US" dirty="0"/>
          </a:p>
        </p:txBody>
      </p:sp>
      <p:sp>
        <p:nvSpPr>
          <p:cNvPr id="18"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9"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964041807"/>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711200" y="2032000"/>
            <a:ext cx="10668000" cy="3759200"/>
          </a:xfrm>
        </p:spPr>
        <p:txBody>
          <a:bodyPr>
            <a:normAutofit/>
          </a:bodyPr>
          <a:lstStyle>
            <a:lvl1pPr marL="457178" indent="-457178">
              <a:buFont typeface="Courier New" pitchFamily="49" charset="0"/>
              <a:buChar char="o"/>
              <a:defRPr sz="1300">
                <a:solidFill>
                  <a:schemeClr val="tx1">
                    <a:lumMod val="50000"/>
                    <a:lumOff val="50000"/>
                  </a:schemeClr>
                </a:solidFill>
                <a:latin typeface="Open Sans Semibold"/>
                <a:cs typeface="Open Sans Semibold"/>
              </a:defRPr>
            </a:lvl1pPr>
            <a:lvl2pPr marL="990550" indent="-380981">
              <a:buFont typeface="Sketch Rockwell" pitchFamily="2" charset="0"/>
              <a:buChar char="o"/>
              <a:defRPr>
                <a:solidFill>
                  <a:schemeClr val="tx1">
                    <a:lumMod val="65000"/>
                    <a:lumOff val="35000"/>
                  </a:schemeClr>
                </a:solidFill>
                <a:latin typeface="Futura LT Book" pitchFamily="2" charset="0"/>
              </a:defRPr>
            </a:lvl2pPr>
            <a:lvl3pPr marL="1523925" indent="-304784">
              <a:buFont typeface="Sketch Rockwell" pitchFamily="2" charset="0"/>
              <a:buChar char="o"/>
              <a:defRPr>
                <a:solidFill>
                  <a:schemeClr val="tx1">
                    <a:lumMod val="65000"/>
                    <a:lumOff val="35000"/>
                  </a:schemeClr>
                </a:solidFill>
                <a:latin typeface="Futura LT Book" pitchFamily="2" charset="0"/>
              </a:defRPr>
            </a:lvl3pPr>
            <a:lvl4pPr marL="2133493" indent="-304784">
              <a:buFont typeface="Sketch Rockwell" pitchFamily="2" charset="0"/>
              <a:buChar char="o"/>
              <a:defRPr>
                <a:solidFill>
                  <a:schemeClr val="tx1">
                    <a:lumMod val="65000"/>
                    <a:lumOff val="35000"/>
                  </a:schemeClr>
                </a:solidFill>
                <a:latin typeface="Futura LT Book" pitchFamily="2" charset="0"/>
              </a:defRPr>
            </a:lvl4pPr>
            <a:lvl5pPr marL="2743062" indent="-304784">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8"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9"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208374882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421552" y="2371420"/>
            <a:ext cx="4064000" cy="537633"/>
          </a:xfrm>
        </p:spPr>
        <p:txBody>
          <a:bodyPr anchor="ctr">
            <a:normAutofit/>
          </a:bodyPr>
          <a:lstStyle>
            <a:lvl1pPr marL="0" indent="0">
              <a:buFontTx/>
              <a:buNone/>
              <a:defRPr sz="13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8" name="Text Placeholder 13"/>
          <p:cNvSpPr>
            <a:spLocks noGrp="1"/>
          </p:cNvSpPr>
          <p:nvPr>
            <p:ph type="body" sz="quarter" idx="48"/>
          </p:nvPr>
        </p:nvSpPr>
        <p:spPr>
          <a:xfrm>
            <a:off x="1421976" y="3082620"/>
            <a:ext cx="4064000" cy="537633"/>
          </a:xfrm>
        </p:spPr>
        <p:txBody>
          <a:bodyPr anchor="ctr">
            <a:normAutofit/>
          </a:bodyPr>
          <a:lstStyle>
            <a:lvl1pPr marL="0" indent="0">
              <a:buFontTx/>
              <a:buNone/>
              <a:defRPr sz="13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9" name="Text Placeholder 13"/>
          <p:cNvSpPr>
            <a:spLocks noGrp="1"/>
          </p:cNvSpPr>
          <p:nvPr>
            <p:ph type="body" sz="quarter" idx="49"/>
          </p:nvPr>
        </p:nvSpPr>
        <p:spPr>
          <a:xfrm>
            <a:off x="1422400" y="3793820"/>
            <a:ext cx="4064000" cy="537633"/>
          </a:xfrm>
        </p:spPr>
        <p:txBody>
          <a:bodyPr anchor="ctr">
            <a:normAutofit/>
          </a:bodyPr>
          <a:lstStyle>
            <a:lvl1pPr marL="0" indent="0">
              <a:buFontTx/>
              <a:buNone/>
              <a:defRPr sz="13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10" name="Text Placeholder 13"/>
          <p:cNvSpPr>
            <a:spLocks noGrp="1"/>
          </p:cNvSpPr>
          <p:nvPr>
            <p:ph type="body" sz="quarter" idx="50"/>
          </p:nvPr>
        </p:nvSpPr>
        <p:spPr>
          <a:xfrm>
            <a:off x="1422400" y="4534653"/>
            <a:ext cx="4064000" cy="537633"/>
          </a:xfrm>
        </p:spPr>
        <p:txBody>
          <a:bodyPr anchor="ctr">
            <a:normAutofit/>
          </a:bodyPr>
          <a:lstStyle>
            <a:lvl1pPr marL="0" indent="0">
              <a:buFontTx/>
              <a:buNone/>
              <a:defRPr sz="13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11" name="Text Placeholder 13"/>
          <p:cNvSpPr>
            <a:spLocks noGrp="1"/>
          </p:cNvSpPr>
          <p:nvPr>
            <p:ph type="body" sz="quarter" idx="51"/>
          </p:nvPr>
        </p:nvSpPr>
        <p:spPr>
          <a:xfrm>
            <a:off x="1422400" y="5216220"/>
            <a:ext cx="4064000" cy="537633"/>
          </a:xfrm>
        </p:spPr>
        <p:txBody>
          <a:bodyPr anchor="ctr">
            <a:normAutofit/>
          </a:bodyPr>
          <a:lstStyle>
            <a:lvl1pPr marL="0" indent="0">
              <a:buFontTx/>
              <a:buNone/>
              <a:defRPr sz="13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12" name="Content Placeholder 6"/>
          <p:cNvSpPr>
            <a:spLocks noGrp="1" noChangeAspect="1"/>
          </p:cNvSpPr>
          <p:nvPr>
            <p:ph sz="quarter" idx="55" hasCustomPrompt="1"/>
          </p:nvPr>
        </p:nvSpPr>
        <p:spPr>
          <a:xfrm>
            <a:off x="853440" y="2331720"/>
            <a:ext cx="548640" cy="576000"/>
          </a:xfrm>
          <a:prstGeom prst="roundRect">
            <a:avLst>
              <a:gd name="adj" fmla="val 50000"/>
            </a:avLst>
          </a:prstGeom>
          <a:solidFill>
            <a:schemeClr val="accent1"/>
          </a:solidFill>
        </p:spPr>
        <p:txBody>
          <a:bodyPr anchor="ctr">
            <a:noAutofit/>
          </a:bodyPr>
          <a:lstStyle>
            <a:lvl1pPr marL="0" indent="0" algn="ctr">
              <a:buFontTx/>
              <a:buNone/>
              <a:defRPr sz="2100">
                <a:solidFill>
                  <a:schemeClr val="bg2"/>
                </a:solidFill>
                <a:latin typeface="Open Sans Light Italic"/>
                <a:ea typeface="Open Sans Semibold"/>
                <a:cs typeface="Open Sans Light Italic"/>
              </a:defRPr>
            </a:lvl1pPr>
          </a:lstStyle>
          <a:p>
            <a:pPr lvl="0"/>
            <a:r>
              <a:rPr lang="en-JM" dirty="0"/>
              <a:t>1</a:t>
            </a:r>
          </a:p>
        </p:txBody>
      </p:sp>
      <p:sp>
        <p:nvSpPr>
          <p:cNvPr id="17" name="Text Placeholder 13"/>
          <p:cNvSpPr>
            <a:spLocks noGrp="1"/>
          </p:cNvSpPr>
          <p:nvPr>
            <p:ph type="body" sz="quarter" idx="60"/>
          </p:nvPr>
        </p:nvSpPr>
        <p:spPr>
          <a:xfrm>
            <a:off x="6806776" y="2371420"/>
            <a:ext cx="4064000" cy="537633"/>
          </a:xfrm>
        </p:spPr>
        <p:txBody>
          <a:bodyPr anchor="ctr">
            <a:normAutofit/>
          </a:bodyPr>
          <a:lstStyle>
            <a:lvl1pPr marL="0" indent="0">
              <a:buFontTx/>
              <a:buNone/>
              <a:defRPr sz="13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18" name="Text Placeholder 13"/>
          <p:cNvSpPr>
            <a:spLocks noGrp="1"/>
          </p:cNvSpPr>
          <p:nvPr>
            <p:ph type="body" sz="quarter" idx="61"/>
          </p:nvPr>
        </p:nvSpPr>
        <p:spPr>
          <a:xfrm>
            <a:off x="6807200" y="3082620"/>
            <a:ext cx="4064000" cy="537633"/>
          </a:xfrm>
        </p:spPr>
        <p:txBody>
          <a:bodyPr anchor="ctr">
            <a:normAutofit/>
          </a:bodyPr>
          <a:lstStyle>
            <a:lvl1pPr marL="0" indent="0">
              <a:buFontTx/>
              <a:buNone/>
              <a:defRPr sz="13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19" name="Text Placeholder 13"/>
          <p:cNvSpPr>
            <a:spLocks noGrp="1"/>
          </p:cNvSpPr>
          <p:nvPr>
            <p:ph type="body" sz="quarter" idx="62"/>
          </p:nvPr>
        </p:nvSpPr>
        <p:spPr>
          <a:xfrm>
            <a:off x="6807200" y="3793820"/>
            <a:ext cx="4064000" cy="537633"/>
          </a:xfrm>
        </p:spPr>
        <p:txBody>
          <a:bodyPr anchor="ctr">
            <a:normAutofit/>
          </a:bodyPr>
          <a:lstStyle>
            <a:lvl1pPr marL="0" indent="0">
              <a:buFontTx/>
              <a:buNone/>
              <a:defRPr sz="13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20" name="Text Placeholder 13"/>
          <p:cNvSpPr>
            <a:spLocks noGrp="1"/>
          </p:cNvSpPr>
          <p:nvPr>
            <p:ph type="body" sz="quarter" idx="63"/>
          </p:nvPr>
        </p:nvSpPr>
        <p:spPr>
          <a:xfrm>
            <a:off x="6807200" y="4534653"/>
            <a:ext cx="4064000" cy="537633"/>
          </a:xfrm>
        </p:spPr>
        <p:txBody>
          <a:bodyPr anchor="ctr">
            <a:normAutofit/>
          </a:bodyPr>
          <a:lstStyle>
            <a:lvl1pPr marL="0" indent="0">
              <a:buFontTx/>
              <a:buNone/>
              <a:defRPr sz="13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21" name="Text Placeholder 13"/>
          <p:cNvSpPr>
            <a:spLocks noGrp="1"/>
          </p:cNvSpPr>
          <p:nvPr>
            <p:ph type="body" sz="quarter" idx="64"/>
          </p:nvPr>
        </p:nvSpPr>
        <p:spPr>
          <a:xfrm>
            <a:off x="6807200" y="5216220"/>
            <a:ext cx="4064000" cy="537633"/>
          </a:xfrm>
        </p:spPr>
        <p:txBody>
          <a:bodyPr anchor="ctr">
            <a:normAutofit/>
          </a:bodyPr>
          <a:lstStyle>
            <a:lvl1pPr marL="0" indent="0">
              <a:buFontTx/>
              <a:buNone/>
              <a:defRPr sz="1300" b="0">
                <a:solidFill>
                  <a:schemeClr val="tx1">
                    <a:lumMod val="50000"/>
                    <a:lumOff val="50000"/>
                  </a:schemeClr>
                </a:solidFill>
                <a:latin typeface="Open Sans Semibold"/>
                <a:ea typeface="Open Sans Semibold"/>
                <a:cs typeface="Open Sans Semibold"/>
              </a:defRPr>
            </a:lvl1pPr>
          </a:lstStyle>
          <a:p>
            <a:pPr lvl="0"/>
            <a:endParaRPr lang="en-JM" dirty="0"/>
          </a:p>
        </p:txBody>
      </p:sp>
      <p:sp>
        <p:nvSpPr>
          <p:cNvPr id="27" name="Content Placeholder 6"/>
          <p:cNvSpPr>
            <a:spLocks noGrp="1" noChangeAspect="1"/>
          </p:cNvSpPr>
          <p:nvPr>
            <p:ph sz="quarter" idx="65" hasCustomPrompt="1"/>
          </p:nvPr>
        </p:nvSpPr>
        <p:spPr>
          <a:xfrm>
            <a:off x="853440" y="3063240"/>
            <a:ext cx="548640" cy="576000"/>
          </a:xfrm>
          <a:prstGeom prst="roundRect">
            <a:avLst>
              <a:gd name="adj" fmla="val 50000"/>
            </a:avLst>
          </a:prstGeom>
          <a:solidFill>
            <a:schemeClr val="accent1"/>
          </a:solidFill>
        </p:spPr>
        <p:txBody>
          <a:bodyPr anchor="ctr">
            <a:noAutofit/>
          </a:bodyPr>
          <a:lstStyle>
            <a:lvl1pPr marL="0" indent="0" algn="ctr">
              <a:buFontTx/>
              <a:buNone/>
              <a:defRPr sz="2100">
                <a:solidFill>
                  <a:schemeClr val="bg2"/>
                </a:solidFill>
                <a:latin typeface="Open Sans Light Italic"/>
                <a:ea typeface="Open Sans Semibold"/>
                <a:cs typeface="Open Sans Light Italic"/>
              </a:defRPr>
            </a:lvl1pPr>
          </a:lstStyle>
          <a:p>
            <a:pPr lvl="0"/>
            <a:r>
              <a:rPr lang="en-JM" dirty="0"/>
              <a:t>1</a:t>
            </a:r>
          </a:p>
        </p:txBody>
      </p:sp>
      <p:sp>
        <p:nvSpPr>
          <p:cNvPr id="28" name="Content Placeholder 6"/>
          <p:cNvSpPr>
            <a:spLocks noGrp="1" noChangeAspect="1"/>
          </p:cNvSpPr>
          <p:nvPr>
            <p:ph sz="quarter" idx="66" hasCustomPrompt="1"/>
          </p:nvPr>
        </p:nvSpPr>
        <p:spPr>
          <a:xfrm>
            <a:off x="853440" y="3855720"/>
            <a:ext cx="548640" cy="576000"/>
          </a:xfrm>
          <a:prstGeom prst="roundRect">
            <a:avLst>
              <a:gd name="adj" fmla="val 50000"/>
            </a:avLst>
          </a:prstGeom>
          <a:solidFill>
            <a:schemeClr val="accent1"/>
          </a:solidFill>
        </p:spPr>
        <p:txBody>
          <a:bodyPr anchor="ctr">
            <a:noAutofit/>
          </a:bodyPr>
          <a:lstStyle>
            <a:lvl1pPr marL="0" indent="0" algn="ctr">
              <a:buFontTx/>
              <a:buNone/>
              <a:defRPr sz="2100">
                <a:solidFill>
                  <a:schemeClr val="bg2"/>
                </a:solidFill>
                <a:latin typeface="Open Sans Light Italic"/>
                <a:ea typeface="Open Sans Semibold"/>
                <a:cs typeface="Open Sans Light Italic"/>
              </a:defRPr>
            </a:lvl1pPr>
          </a:lstStyle>
          <a:p>
            <a:pPr lvl="0"/>
            <a:r>
              <a:rPr lang="en-JM" dirty="0"/>
              <a:t>1</a:t>
            </a:r>
          </a:p>
        </p:txBody>
      </p:sp>
      <p:sp>
        <p:nvSpPr>
          <p:cNvPr id="29" name="Content Placeholder 6"/>
          <p:cNvSpPr>
            <a:spLocks noGrp="1" noChangeAspect="1"/>
          </p:cNvSpPr>
          <p:nvPr>
            <p:ph sz="quarter" idx="67" hasCustomPrompt="1"/>
          </p:nvPr>
        </p:nvSpPr>
        <p:spPr>
          <a:xfrm>
            <a:off x="853440" y="4566920"/>
            <a:ext cx="548640" cy="576000"/>
          </a:xfrm>
          <a:prstGeom prst="roundRect">
            <a:avLst>
              <a:gd name="adj" fmla="val 50000"/>
            </a:avLst>
          </a:prstGeom>
          <a:solidFill>
            <a:schemeClr val="accent1"/>
          </a:solidFill>
        </p:spPr>
        <p:txBody>
          <a:bodyPr anchor="ctr">
            <a:noAutofit/>
          </a:bodyPr>
          <a:lstStyle>
            <a:lvl1pPr marL="0" indent="0" algn="ctr">
              <a:buFontTx/>
              <a:buNone/>
              <a:defRPr sz="2100">
                <a:solidFill>
                  <a:schemeClr val="bg2"/>
                </a:solidFill>
                <a:latin typeface="Open Sans Light Italic"/>
                <a:ea typeface="Open Sans Semibold"/>
                <a:cs typeface="Open Sans Light Italic"/>
              </a:defRPr>
            </a:lvl1pPr>
          </a:lstStyle>
          <a:p>
            <a:pPr lvl="0"/>
            <a:r>
              <a:rPr lang="en-JM" dirty="0"/>
              <a:t>1</a:t>
            </a:r>
          </a:p>
        </p:txBody>
      </p:sp>
      <p:sp>
        <p:nvSpPr>
          <p:cNvPr id="30" name="Content Placeholder 6"/>
          <p:cNvSpPr>
            <a:spLocks noGrp="1" noChangeAspect="1"/>
          </p:cNvSpPr>
          <p:nvPr>
            <p:ph sz="quarter" idx="68" hasCustomPrompt="1"/>
          </p:nvPr>
        </p:nvSpPr>
        <p:spPr>
          <a:xfrm>
            <a:off x="853440" y="5278120"/>
            <a:ext cx="548640" cy="576000"/>
          </a:xfrm>
          <a:prstGeom prst="roundRect">
            <a:avLst>
              <a:gd name="adj" fmla="val 50000"/>
            </a:avLst>
          </a:prstGeom>
          <a:solidFill>
            <a:schemeClr val="accent1"/>
          </a:solidFill>
        </p:spPr>
        <p:txBody>
          <a:bodyPr anchor="ctr">
            <a:noAutofit/>
          </a:bodyPr>
          <a:lstStyle>
            <a:lvl1pPr marL="0" indent="0" algn="ctr">
              <a:buFontTx/>
              <a:buNone/>
              <a:defRPr sz="2100">
                <a:solidFill>
                  <a:schemeClr val="bg2"/>
                </a:solidFill>
                <a:latin typeface="Open Sans Light Italic"/>
                <a:ea typeface="Open Sans Semibold"/>
                <a:cs typeface="Open Sans Light Italic"/>
              </a:defRPr>
            </a:lvl1pPr>
          </a:lstStyle>
          <a:p>
            <a:pPr lvl="0"/>
            <a:r>
              <a:rPr lang="en-JM" dirty="0"/>
              <a:t>1</a:t>
            </a:r>
          </a:p>
        </p:txBody>
      </p:sp>
      <p:sp>
        <p:nvSpPr>
          <p:cNvPr id="31" name="Content Placeholder 6"/>
          <p:cNvSpPr>
            <a:spLocks noGrp="1" noChangeAspect="1"/>
          </p:cNvSpPr>
          <p:nvPr>
            <p:ph sz="quarter" idx="69" hasCustomPrompt="1"/>
          </p:nvPr>
        </p:nvSpPr>
        <p:spPr>
          <a:xfrm>
            <a:off x="6258560" y="2331720"/>
            <a:ext cx="548640" cy="576000"/>
          </a:xfrm>
          <a:prstGeom prst="roundRect">
            <a:avLst>
              <a:gd name="adj" fmla="val 50000"/>
            </a:avLst>
          </a:prstGeom>
          <a:solidFill>
            <a:schemeClr val="accent3"/>
          </a:solidFill>
        </p:spPr>
        <p:txBody>
          <a:bodyPr anchor="ctr">
            <a:noAutofit/>
          </a:bodyPr>
          <a:lstStyle>
            <a:lvl1pPr marL="0" indent="0" algn="ctr">
              <a:buFontTx/>
              <a:buNone/>
              <a:defRPr sz="2100">
                <a:solidFill>
                  <a:schemeClr val="bg2"/>
                </a:solidFill>
                <a:latin typeface="Open Sans Light Italic"/>
                <a:ea typeface="Open Sans Semibold"/>
                <a:cs typeface="Open Sans Light Italic"/>
              </a:defRPr>
            </a:lvl1pPr>
          </a:lstStyle>
          <a:p>
            <a:pPr lvl="0"/>
            <a:r>
              <a:rPr lang="en-JM" dirty="0"/>
              <a:t>1</a:t>
            </a:r>
          </a:p>
        </p:txBody>
      </p:sp>
      <p:sp>
        <p:nvSpPr>
          <p:cNvPr id="32" name="Content Placeholder 6"/>
          <p:cNvSpPr>
            <a:spLocks noGrp="1" noChangeAspect="1"/>
          </p:cNvSpPr>
          <p:nvPr>
            <p:ph sz="quarter" idx="70" hasCustomPrompt="1"/>
          </p:nvPr>
        </p:nvSpPr>
        <p:spPr>
          <a:xfrm>
            <a:off x="6258560" y="3063240"/>
            <a:ext cx="548640" cy="576000"/>
          </a:xfrm>
          <a:prstGeom prst="roundRect">
            <a:avLst>
              <a:gd name="adj" fmla="val 50000"/>
            </a:avLst>
          </a:prstGeom>
          <a:solidFill>
            <a:schemeClr val="accent3"/>
          </a:solidFill>
        </p:spPr>
        <p:txBody>
          <a:bodyPr anchor="ctr">
            <a:noAutofit/>
          </a:bodyPr>
          <a:lstStyle>
            <a:lvl1pPr marL="0" indent="0" algn="ctr">
              <a:buFontTx/>
              <a:buNone/>
              <a:defRPr sz="2100">
                <a:solidFill>
                  <a:schemeClr val="bg2"/>
                </a:solidFill>
                <a:latin typeface="Open Sans Light Italic"/>
                <a:ea typeface="Open Sans Semibold"/>
                <a:cs typeface="Open Sans Light Italic"/>
              </a:defRPr>
            </a:lvl1pPr>
          </a:lstStyle>
          <a:p>
            <a:pPr lvl="0"/>
            <a:r>
              <a:rPr lang="en-JM" dirty="0"/>
              <a:t>1</a:t>
            </a:r>
          </a:p>
        </p:txBody>
      </p:sp>
      <p:sp>
        <p:nvSpPr>
          <p:cNvPr id="33" name="Content Placeholder 6"/>
          <p:cNvSpPr>
            <a:spLocks noGrp="1" noChangeAspect="1"/>
          </p:cNvSpPr>
          <p:nvPr>
            <p:ph sz="quarter" idx="71" hasCustomPrompt="1"/>
          </p:nvPr>
        </p:nvSpPr>
        <p:spPr>
          <a:xfrm>
            <a:off x="6258560" y="3855720"/>
            <a:ext cx="548640" cy="576000"/>
          </a:xfrm>
          <a:prstGeom prst="roundRect">
            <a:avLst>
              <a:gd name="adj" fmla="val 50000"/>
            </a:avLst>
          </a:prstGeom>
          <a:solidFill>
            <a:schemeClr val="accent3"/>
          </a:solidFill>
        </p:spPr>
        <p:txBody>
          <a:bodyPr anchor="ctr">
            <a:noAutofit/>
          </a:bodyPr>
          <a:lstStyle>
            <a:lvl1pPr marL="0" indent="0" algn="ctr">
              <a:buFontTx/>
              <a:buNone/>
              <a:defRPr sz="2100">
                <a:solidFill>
                  <a:schemeClr val="bg2"/>
                </a:solidFill>
                <a:latin typeface="Open Sans Light Italic"/>
                <a:ea typeface="Open Sans Semibold"/>
                <a:cs typeface="Open Sans Light Italic"/>
              </a:defRPr>
            </a:lvl1pPr>
          </a:lstStyle>
          <a:p>
            <a:pPr lvl="0"/>
            <a:r>
              <a:rPr lang="en-JM" dirty="0"/>
              <a:t>1</a:t>
            </a:r>
          </a:p>
        </p:txBody>
      </p:sp>
      <p:sp>
        <p:nvSpPr>
          <p:cNvPr id="34" name="Content Placeholder 6"/>
          <p:cNvSpPr>
            <a:spLocks noGrp="1" noChangeAspect="1"/>
          </p:cNvSpPr>
          <p:nvPr>
            <p:ph sz="quarter" idx="72" hasCustomPrompt="1"/>
          </p:nvPr>
        </p:nvSpPr>
        <p:spPr>
          <a:xfrm>
            <a:off x="6258560" y="4566920"/>
            <a:ext cx="548640" cy="576000"/>
          </a:xfrm>
          <a:prstGeom prst="roundRect">
            <a:avLst>
              <a:gd name="adj" fmla="val 50000"/>
            </a:avLst>
          </a:prstGeom>
          <a:solidFill>
            <a:schemeClr val="accent3"/>
          </a:solidFill>
        </p:spPr>
        <p:txBody>
          <a:bodyPr anchor="ctr">
            <a:noAutofit/>
          </a:bodyPr>
          <a:lstStyle>
            <a:lvl1pPr marL="0" indent="0" algn="ctr">
              <a:buFontTx/>
              <a:buNone/>
              <a:defRPr sz="2100">
                <a:solidFill>
                  <a:schemeClr val="bg2"/>
                </a:solidFill>
                <a:latin typeface="Open Sans Light Italic"/>
                <a:ea typeface="Open Sans Semibold"/>
                <a:cs typeface="Open Sans Light Italic"/>
              </a:defRPr>
            </a:lvl1pPr>
          </a:lstStyle>
          <a:p>
            <a:pPr lvl="0"/>
            <a:r>
              <a:rPr lang="en-JM" dirty="0"/>
              <a:t>1</a:t>
            </a:r>
          </a:p>
        </p:txBody>
      </p:sp>
      <p:sp>
        <p:nvSpPr>
          <p:cNvPr id="35" name="Content Placeholder 6"/>
          <p:cNvSpPr>
            <a:spLocks noGrp="1" noChangeAspect="1"/>
          </p:cNvSpPr>
          <p:nvPr>
            <p:ph sz="quarter" idx="73" hasCustomPrompt="1"/>
          </p:nvPr>
        </p:nvSpPr>
        <p:spPr>
          <a:xfrm>
            <a:off x="6258560" y="5278120"/>
            <a:ext cx="548640" cy="576000"/>
          </a:xfrm>
          <a:prstGeom prst="roundRect">
            <a:avLst>
              <a:gd name="adj" fmla="val 50000"/>
            </a:avLst>
          </a:prstGeom>
          <a:solidFill>
            <a:schemeClr val="accent3"/>
          </a:solidFill>
        </p:spPr>
        <p:txBody>
          <a:bodyPr anchor="ctr">
            <a:noAutofit/>
          </a:bodyPr>
          <a:lstStyle>
            <a:lvl1pPr marL="0" indent="0" algn="ctr">
              <a:buFontTx/>
              <a:buNone/>
              <a:defRPr sz="2100">
                <a:solidFill>
                  <a:schemeClr val="bg2"/>
                </a:solidFill>
                <a:latin typeface="Open Sans Light Italic"/>
                <a:ea typeface="Open Sans Semibold"/>
                <a:cs typeface="Open Sans Light Italic"/>
              </a:defRPr>
            </a:lvl1pPr>
          </a:lstStyle>
          <a:p>
            <a:pPr lvl="0"/>
            <a:r>
              <a:rPr lang="en-JM" dirty="0"/>
              <a:t>1</a:t>
            </a:r>
          </a:p>
        </p:txBody>
      </p:sp>
      <p:sp>
        <p:nvSpPr>
          <p:cNvPr id="26"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36"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206216505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6"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7"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38938308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032001"/>
            <a:ext cx="10972800" cy="3962403"/>
          </a:xfrm>
        </p:spPr>
        <p:txBody>
          <a:bodyPr>
            <a:normAutofit/>
          </a:bodyPr>
          <a:lstStyle>
            <a:lvl1pPr>
              <a:defRPr sz="1900">
                <a:solidFill>
                  <a:schemeClr val="tx1">
                    <a:lumMod val="50000"/>
                    <a:lumOff val="50000"/>
                  </a:schemeClr>
                </a:solidFill>
                <a:latin typeface="Open Sans Semibold"/>
                <a:cs typeface="Open Sans Semibold"/>
              </a:defRPr>
            </a:lvl1pPr>
            <a:lvl2pPr>
              <a:defRPr sz="1600">
                <a:solidFill>
                  <a:schemeClr val="tx1">
                    <a:lumMod val="50000"/>
                    <a:lumOff val="50000"/>
                  </a:schemeClr>
                </a:solidFill>
                <a:latin typeface="Open Sans Semibold"/>
                <a:cs typeface="Open Sans Semibold"/>
              </a:defRPr>
            </a:lvl2pPr>
            <a:lvl3pPr>
              <a:defRPr sz="1500">
                <a:solidFill>
                  <a:schemeClr val="tx1">
                    <a:lumMod val="50000"/>
                    <a:lumOff val="50000"/>
                  </a:schemeClr>
                </a:solidFill>
                <a:latin typeface="Open Sans Semibold"/>
                <a:cs typeface="Open Sans Semibold"/>
              </a:defRPr>
            </a:lvl3pPr>
            <a:lvl4pPr>
              <a:defRPr sz="1500">
                <a:solidFill>
                  <a:schemeClr val="tx1">
                    <a:lumMod val="50000"/>
                    <a:lumOff val="50000"/>
                  </a:schemeClr>
                </a:solidFill>
                <a:latin typeface="Open Sans Semibold"/>
                <a:cs typeface="Open Sans Semibold"/>
              </a:defRPr>
            </a:lvl4pPr>
            <a:lvl5pPr>
              <a:defRPr sz="1500">
                <a:solidFill>
                  <a:schemeClr val="tx1">
                    <a:lumMod val="50000"/>
                    <a:lumOff val="50000"/>
                  </a:schemeClr>
                </a:solidFill>
                <a:latin typeface="Open Sans Semibold"/>
                <a:cs typeface="Open Sans Semi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7"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8"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769395250"/>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711200" y="2148840"/>
            <a:ext cx="2844800" cy="365760"/>
          </a:xfrm>
        </p:spPr>
        <p:txBody>
          <a:bodyPr>
            <a:noAutofit/>
          </a:bodyPr>
          <a:lstStyle>
            <a:lvl1pPr marL="0" indent="0">
              <a:buNone/>
              <a:defRPr sz="1700">
                <a:solidFill>
                  <a:schemeClr val="tx1"/>
                </a:solidFill>
                <a:latin typeface="Open Sans Bold"/>
                <a:cs typeface="Open Sans Bold"/>
              </a:defRPr>
            </a:lvl1pPr>
          </a:lstStyle>
          <a:p>
            <a:pPr lvl="0"/>
            <a:endParaRPr lang="en-JM" dirty="0"/>
          </a:p>
        </p:txBody>
      </p:sp>
      <p:sp>
        <p:nvSpPr>
          <p:cNvPr id="9" name="Text Placeholder 14"/>
          <p:cNvSpPr>
            <a:spLocks noGrp="1"/>
          </p:cNvSpPr>
          <p:nvPr>
            <p:ph type="body" sz="quarter" idx="34"/>
          </p:nvPr>
        </p:nvSpPr>
        <p:spPr>
          <a:xfrm>
            <a:off x="711200" y="2413000"/>
            <a:ext cx="3759200" cy="812800"/>
          </a:xfrm>
        </p:spPr>
        <p:txBody>
          <a:bodyPr>
            <a:normAutofit/>
          </a:bodyPr>
          <a:lstStyle>
            <a:lvl1pPr marL="0" indent="0">
              <a:buFontTx/>
              <a:buNone/>
              <a:defRPr sz="1300">
                <a:solidFill>
                  <a:schemeClr val="tx1">
                    <a:lumMod val="50000"/>
                    <a:lumOff val="50000"/>
                  </a:schemeClr>
                </a:solidFill>
                <a:latin typeface="Open Sans Semibold"/>
                <a:cs typeface="Open Sans Semibold"/>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endParaRPr lang="en-JM" dirty="0"/>
          </a:p>
        </p:txBody>
      </p:sp>
      <p:sp>
        <p:nvSpPr>
          <p:cNvPr id="10" name="Text Placeholder 2"/>
          <p:cNvSpPr>
            <a:spLocks noGrp="1"/>
          </p:cNvSpPr>
          <p:nvPr>
            <p:ph type="body" sz="quarter" idx="35"/>
          </p:nvPr>
        </p:nvSpPr>
        <p:spPr>
          <a:xfrm>
            <a:off x="711200" y="3571240"/>
            <a:ext cx="2844800" cy="365760"/>
          </a:xfrm>
        </p:spPr>
        <p:txBody>
          <a:bodyPr>
            <a:noAutofit/>
          </a:bodyPr>
          <a:lstStyle>
            <a:lvl1pPr marL="0" indent="0">
              <a:buNone/>
              <a:defRPr sz="1700">
                <a:solidFill>
                  <a:schemeClr val="tx1"/>
                </a:solidFill>
                <a:latin typeface="Open Sans Bold"/>
                <a:cs typeface="Open Sans Bold"/>
              </a:defRPr>
            </a:lvl1pPr>
          </a:lstStyle>
          <a:p>
            <a:pPr lvl="0"/>
            <a:endParaRPr lang="en-JM" dirty="0"/>
          </a:p>
        </p:txBody>
      </p:sp>
      <p:sp>
        <p:nvSpPr>
          <p:cNvPr id="11" name="Text Placeholder 14"/>
          <p:cNvSpPr>
            <a:spLocks noGrp="1"/>
          </p:cNvSpPr>
          <p:nvPr>
            <p:ph type="body" sz="quarter" idx="36"/>
          </p:nvPr>
        </p:nvSpPr>
        <p:spPr>
          <a:xfrm>
            <a:off x="711200" y="3835400"/>
            <a:ext cx="3759200" cy="812800"/>
          </a:xfrm>
        </p:spPr>
        <p:txBody>
          <a:bodyPr>
            <a:normAutofit/>
          </a:bodyPr>
          <a:lstStyle>
            <a:lvl1pPr marL="0" indent="0">
              <a:buFontTx/>
              <a:buNone/>
              <a:defRPr sz="1300">
                <a:solidFill>
                  <a:schemeClr val="tx1">
                    <a:lumMod val="50000"/>
                    <a:lumOff val="50000"/>
                  </a:schemeClr>
                </a:solidFill>
                <a:latin typeface="Open Sans Semibold"/>
                <a:cs typeface="Open Sans Semibold"/>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endParaRPr lang="en-JM" dirty="0"/>
          </a:p>
        </p:txBody>
      </p:sp>
      <p:sp>
        <p:nvSpPr>
          <p:cNvPr id="12" name="Text Placeholder 2"/>
          <p:cNvSpPr>
            <a:spLocks noGrp="1"/>
          </p:cNvSpPr>
          <p:nvPr>
            <p:ph type="body" sz="quarter" idx="37"/>
          </p:nvPr>
        </p:nvSpPr>
        <p:spPr>
          <a:xfrm>
            <a:off x="711200" y="4993640"/>
            <a:ext cx="2844800" cy="365760"/>
          </a:xfrm>
        </p:spPr>
        <p:txBody>
          <a:bodyPr>
            <a:noAutofit/>
          </a:bodyPr>
          <a:lstStyle>
            <a:lvl1pPr marL="0" indent="0">
              <a:buNone/>
              <a:defRPr sz="1700">
                <a:solidFill>
                  <a:schemeClr val="tx1"/>
                </a:solidFill>
                <a:latin typeface="Open Sans Bold"/>
                <a:cs typeface="Open Sans Bold"/>
              </a:defRPr>
            </a:lvl1pPr>
          </a:lstStyle>
          <a:p>
            <a:pPr lvl="0"/>
            <a:endParaRPr lang="en-JM" dirty="0"/>
          </a:p>
        </p:txBody>
      </p:sp>
      <p:sp>
        <p:nvSpPr>
          <p:cNvPr id="13" name="Text Placeholder 14"/>
          <p:cNvSpPr>
            <a:spLocks noGrp="1"/>
          </p:cNvSpPr>
          <p:nvPr>
            <p:ph type="body" sz="quarter" idx="38"/>
          </p:nvPr>
        </p:nvSpPr>
        <p:spPr>
          <a:xfrm>
            <a:off x="711200" y="5257800"/>
            <a:ext cx="3759200" cy="812800"/>
          </a:xfrm>
        </p:spPr>
        <p:txBody>
          <a:bodyPr>
            <a:normAutofit/>
          </a:bodyPr>
          <a:lstStyle>
            <a:lvl1pPr marL="0" indent="0">
              <a:buFontTx/>
              <a:buNone/>
              <a:defRPr sz="1300">
                <a:solidFill>
                  <a:schemeClr val="tx1">
                    <a:lumMod val="50000"/>
                    <a:lumOff val="50000"/>
                  </a:schemeClr>
                </a:solidFill>
                <a:latin typeface="Open Sans Semibold"/>
                <a:cs typeface="Open Sans Semibold"/>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endParaRPr lang="en-JM" dirty="0"/>
          </a:p>
        </p:txBody>
      </p:sp>
      <p:sp>
        <p:nvSpPr>
          <p:cNvPr id="15"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7"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843657047"/>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621" y="-24387"/>
            <a:ext cx="12192000" cy="4875787"/>
          </a:xfrm>
        </p:spPr>
        <p:txBody>
          <a:bodyPr>
            <a:normAutofit/>
          </a:bodyPr>
          <a:lstStyle>
            <a:lvl1pPr>
              <a:defRPr sz="1900">
                <a:solidFill>
                  <a:srgbClr val="17375E"/>
                </a:solidFill>
              </a:defRPr>
            </a:lvl1pPr>
          </a:lstStyle>
          <a:p>
            <a:endParaRPr lang="en-JM"/>
          </a:p>
        </p:txBody>
      </p:sp>
    </p:spTree>
    <p:extLst>
      <p:ext uri="{BB962C8B-B14F-4D97-AF65-F5344CB8AC3E}">
        <p14:creationId xmlns:p14="http://schemas.microsoft.com/office/powerpoint/2010/main" val="196231739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621" y="-24387"/>
            <a:ext cx="12192000" cy="6882387"/>
          </a:xfrm>
        </p:spPr>
        <p:txBody>
          <a:bodyPr>
            <a:normAutofit/>
          </a:bodyPr>
          <a:lstStyle>
            <a:lvl1pPr>
              <a:defRPr sz="1900">
                <a:solidFill>
                  <a:srgbClr val="17375E"/>
                </a:solidFill>
              </a:defRPr>
            </a:lvl1pPr>
          </a:lstStyle>
          <a:p>
            <a:endParaRPr lang="en-JM"/>
          </a:p>
        </p:txBody>
      </p:sp>
      <p:sp>
        <p:nvSpPr>
          <p:cNvPr id="3" name="Picture Placeholder 2"/>
          <p:cNvSpPr>
            <a:spLocks noGrp="1"/>
          </p:cNvSpPr>
          <p:nvPr>
            <p:ph type="pic" sz="quarter" idx="60"/>
          </p:nvPr>
        </p:nvSpPr>
        <p:spPr>
          <a:xfrm>
            <a:off x="8128000" y="1498603"/>
            <a:ext cx="2235200" cy="3887999"/>
          </a:xfrm>
        </p:spPr>
        <p:txBody>
          <a:bodyPr/>
          <a:lstStyle/>
          <a:p>
            <a:endParaRPr lang="en-US"/>
          </a:p>
        </p:txBody>
      </p:sp>
    </p:spTree>
    <p:extLst>
      <p:ext uri="{BB962C8B-B14F-4D97-AF65-F5344CB8AC3E}">
        <p14:creationId xmlns:p14="http://schemas.microsoft.com/office/powerpoint/2010/main" val="1942823421"/>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812800" y="2209800"/>
            <a:ext cx="2844800" cy="1828800"/>
          </a:xfrm>
        </p:spPr>
        <p:txBody>
          <a:bodyPr>
            <a:normAutofit/>
          </a:bodyPr>
          <a:lstStyle>
            <a:lvl1pPr marL="0" indent="0">
              <a:buFontTx/>
              <a:buNone/>
              <a:defRPr sz="1500">
                <a:solidFill>
                  <a:srgbClr val="17252F"/>
                </a:solidFill>
              </a:defRPr>
            </a:lvl1pPr>
          </a:lstStyle>
          <a:p>
            <a:endParaRPr lang="en-JM"/>
          </a:p>
        </p:txBody>
      </p:sp>
      <p:sp>
        <p:nvSpPr>
          <p:cNvPr id="8" name="Picture Placeholder 3"/>
          <p:cNvSpPr>
            <a:spLocks noGrp="1"/>
          </p:cNvSpPr>
          <p:nvPr>
            <p:ph type="pic" sz="quarter" idx="57"/>
          </p:nvPr>
        </p:nvSpPr>
        <p:spPr>
          <a:xfrm>
            <a:off x="3782483" y="2209800"/>
            <a:ext cx="2844800" cy="1828800"/>
          </a:xfrm>
        </p:spPr>
        <p:txBody>
          <a:bodyPr>
            <a:normAutofit/>
          </a:bodyPr>
          <a:lstStyle>
            <a:lvl1pPr marL="0" indent="0">
              <a:buFontTx/>
              <a:buNone/>
              <a:defRPr sz="1500">
                <a:solidFill>
                  <a:srgbClr val="17252F"/>
                </a:solidFill>
              </a:defRPr>
            </a:lvl1pPr>
          </a:lstStyle>
          <a:p>
            <a:endParaRPr lang="en-JM"/>
          </a:p>
        </p:txBody>
      </p:sp>
      <p:sp>
        <p:nvSpPr>
          <p:cNvPr id="9" name="Picture Placeholder 3"/>
          <p:cNvSpPr>
            <a:spLocks noGrp="1"/>
          </p:cNvSpPr>
          <p:nvPr>
            <p:ph type="pic" sz="quarter" idx="58"/>
          </p:nvPr>
        </p:nvSpPr>
        <p:spPr>
          <a:xfrm>
            <a:off x="812800" y="4140200"/>
            <a:ext cx="2844800" cy="1828800"/>
          </a:xfrm>
        </p:spPr>
        <p:txBody>
          <a:bodyPr>
            <a:normAutofit/>
          </a:bodyPr>
          <a:lstStyle>
            <a:lvl1pPr marL="0" indent="0">
              <a:buFontTx/>
              <a:buNone/>
              <a:defRPr sz="1500">
                <a:solidFill>
                  <a:srgbClr val="17252F"/>
                </a:solidFill>
              </a:defRPr>
            </a:lvl1pPr>
          </a:lstStyle>
          <a:p>
            <a:endParaRPr lang="en-JM"/>
          </a:p>
        </p:txBody>
      </p:sp>
      <p:sp>
        <p:nvSpPr>
          <p:cNvPr id="10" name="Picture Placeholder 3"/>
          <p:cNvSpPr>
            <a:spLocks noGrp="1"/>
          </p:cNvSpPr>
          <p:nvPr>
            <p:ph type="pic" sz="quarter" idx="59"/>
          </p:nvPr>
        </p:nvSpPr>
        <p:spPr>
          <a:xfrm>
            <a:off x="3782483" y="4140200"/>
            <a:ext cx="2844800" cy="1828800"/>
          </a:xfrm>
        </p:spPr>
        <p:txBody>
          <a:bodyPr>
            <a:normAutofit/>
          </a:bodyPr>
          <a:lstStyle>
            <a:lvl1pPr marL="0" indent="0">
              <a:buFontTx/>
              <a:buNone/>
              <a:defRPr sz="1500">
                <a:solidFill>
                  <a:srgbClr val="17252F"/>
                </a:solidFill>
              </a:defRPr>
            </a:lvl1pPr>
          </a:lstStyle>
          <a:p>
            <a:endParaRPr lang="en-JM"/>
          </a:p>
        </p:txBody>
      </p:sp>
      <p:sp>
        <p:nvSpPr>
          <p:cNvPr id="12"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4"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183434164"/>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8" name="Text Placeholder 7"/>
          <p:cNvSpPr txBox="1">
            <a:spLocks/>
          </p:cNvSpPr>
          <p:nvPr userDrawn="1"/>
        </p:nvSpPr>
        <p:spPr>
          <a:xfrm>
            <a:off x="2" y="0"/>
            <a:ext cx="12191999" cy="4241800"/>
          </a:xfrm>
          <a:prstGeom prst="rect">
            <a:avLst/>
          </a:prstGeom>
          <a:solidFill>
            <a:schemeClr val="accent1"/>
          </a:solidFill>
        </p:spPr>
        <p:txBody>
          <a:bodyPr vert="horz" lIns="121917" tIns="60958" rIns="121917" bIns="60958" rtlCol="0" anchor="ctr">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100" dirty="0">
              <a:solidFill>
                <a:srgbClr val="FFFFFF"/>
              </a:solidFill>
              <a:latin typeface="Open Sans Semibold"/>
              <a:cs typeface="Open Sans Semibold"/>
            </a:endParaRPr>
          </a:p>
        </p:txBody>
      </p:sp>
      <p:pic>
        <p:nvPicPr>
          <p:cNvPr id="9" name="Picture 8" descr="MacBook-Pro-mockup.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2684" y="1905002"/>
            <a:ext cx="5066635" cy="3149599"/>
          </a:xfrm>
          <a:prstGeom prst="rect">
            <a:avLst/>
          </a:prstGeom>
        </p:spPr>
      </p:pic>
      <p:sp>
        <p:nvSpPr>
          <p:cNvPr id="10" name="Picture Placeholder 2"/>
          <p:cNvSpPr>
            <a:spLocks noGrp="1"/>
          </p:cNvSpPr>
          <p:nvPr>
            <p:ph type="pic" sz="quarter" idx="13"/>
          </p:nvPr>
        </p:nvSpPr>
        <p:spPr>
          <a:xfrm>
            <a:off x="4214088" y="2131200"/>
            <a:ext cx="3744000" cy="2347592"/>
          </a:xfrm>
        </p:spPr>
        <p:txBody>
          <a:bodyPr>
            <a:normAutofit/>
          </a:bodyPr>
          <a:lstStyle>
            <a:lvl1pPr>
              <a:defRPr sz="1500">
                <a:solidFill>
                  <a:schemeClr val="bg1"/>
                </a:solidFill>
              </a:defRPr>
            </a:lvl1pPr>
          </a:lstStyle>
          <a:p>
            <a:endParaRPr lang="en-JM" dirty="0"/>
          </a:p>
        </p:txBody>
      </p:sp>
      <p:sp>
        <p:nvSpPr>
          <p:cNvPr id="6" name="Title Placeholder 1"/>
          <p:cNvSpPr>
            <a:spLocks noGrp="1"/>
          </p:cNvSpPr>
          <p:nvPr>
            <p:ph type="title"/>
          </p:nvPr>
        </p:nvSpPr>
        <p:spPr>
          <a:xfrm>
            <a:off x="1016000" y="584200"/>
            <a:ext cx="10160000" cy="1143000"/>
          </a:xfrm>
          <a:prstGeom prst="rect">
            <a:avLst/>
          </a:prstGeom>
        </p:spPr>
        <p:txBody>
          <a:bodyPr vert="horz" lIns="91438" tIns="45719" rIns="91438" bIns="45719" rtlCol="0" anchor="ctr">
            <a:normAutofit/>
          </a:bodyPr>
          <a:lstStyle>
            <a:lvl1pPr algn="ctr">
              <a:defRPr>
                <a:solidFill>
                  <a:schemeClr val="bg2"/>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2743200" y="609600"/>
            <a:ext cx="6705600" cy="431800"/>
          </a:xfrm>
        </p:spPr>
        <p:txBody>
          <a:bodyPr>
            <a:noAutofit/>
          </a:bodyPr>
          <a:lstStyle>
            <a:lvl1pPr marL="0" indent="0" algn="ctr">
              <a:buFontTx/>
              <a:buNone/>
              <a:defRPr sz="1700" b="0" kern="0" spc="0">
                <a:solidFill>
                  <a:schemeClr val="bg2"/>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Tree>
    <p:extLst>
      <p:ext uri="{BB962C8B-B14F-4D97-AF65-F5344CB8AC3E}">
        <p14:creationId xmlns:p14="http://schemas.microsoft.com/office/powerpoint/2010/main" val="74220697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22" name="Picture Placeholder 21"/>
          <p:cNvSpPr>
            <a:spLocks noGrp="1"/>
          </p:cNvSpPr>
          <p:nvPr>
            <p:ph type="pic" sz="quarter" idx="25"/>
          </p:nvPr>
        </p:nvSpPr>
        <p:spPr>
          <a:xfrm>
            <a:off x="812800" y="3429000"/>
            <a:ext cx="1524000" cy="1422400"/>
          </a:xfrm>
        </p:spPr>
        <p:txBody>
          <a:bodyPr>
            <a:normAutofit/>
          </a:bodyPr>
          <a:lstStyle>
            <a:lvl1pPr marL="0" indent="0">
              <a:buNone/>
              <a:defRPr sz="1500"/>
            </a:lvl1pPr>
          </a:lstStyle>
          <a:p>
            <a:endParaRPr lang="en-US"/>
          </a:p>
        </p:txBody>
      </p:sp>
      <p:sp>
        <p:nvSpPr>
          <p:cNvPr id="23" name="Picture Placeholder 21"/>
          <p:cNvSpPr>
            <a:spLocks noGrp="1"/>
          </p:cNvSpPr>
          <p:nvPr>
            <p:ph type="pic" sz="quarter" idx="26"/>
          </p:nvPr>
        </p:nvSpPr>
        <p:spPr>
          <a:xfrm>
            <a:off x="2336800" y="3429000"/>
            <a:ext cx="1524000" cy="1422400"/>
          </a:xfrm>
        </p:spPr>
        <p:txBody>
          <a:bodyPr>
            <a:normAutofit/>
          </a:bodyPr>
          <a:lstStyle>
            <a:lvl1pPr marL="0" indent="0">
              <a:buNone/>
              <a:defRPr sz="1500"/>
            </a:lvl1pPr>
          </a:lstStyle>
          <a:p>
            <a:endParaRPr lang="en-US"/>
          </a:p>
        </p:txBody>
      </p:sp>
      <p:sp>
        <p:nvSpPr>
          <p:cNvPr id="24" name="Picture Placeholder 21"/>
          <p:cNvSpPr>
            <a:spLocks noGrp="1"/>
          </p:cNvSpPr>
          <p:nvPr>
            <p:ph type="pic" sz="quarter" idx="27"/>
          </p:nvPr>
        </p:nvSpPr>
        <p:spPr>
          <a:xfrm>
            <a:off x="3860800" y="3429000"/>
            <a:ext cx="1524000" cy="1422400"/>
          </a:xfrm>
        </p:spPr>
        <p:txBody>
          <a:bodyPr>
            <a:normAutofit/>
          </a:bodyPr>
          <a:lstStyle>
            <a:lvl1pPr marL="0" indent="0">
              <a:buNone/>
              <a:defRPr sz="1500"/>
            </a:lvl1pPr>
          </a:lstStyle>
          <a:p>
            <a:endParaRPr lang="en-US" dirty="0"/>
          </a:p>
        </p:txBody>
      </p:sp>
      <p:sp>
        <p:nvSpPr>
          <p:cNvPr id="29" name="Picture Placeholder 21"/>
          <p:cNvSpPr>
            <a:spLocks noGrp="1"/>
          </p:cNvSpPr>
          <p:nvPr>
            <p:ph type="pic" sz="quarter" idx="32"/>
          </p:nvPr>
        </p:nvSpPr>
        <p:spPr>
          <a:xfrm>
            <a:off x="812800" y="4851400"/>
            <a:ext cx="1524000" cy="1422400"/>
          </a:xfrm>
        </p:spPr>
        <p:txBody>
          <a:bodyPr>
            <a:normAutofit/>
          </a:bodyPr>
          <a:lstStyle>
            <a:lvl1pPr marL="0" indent="0">
              <a:buNone/>
              <a:defRPr sz="1500"/>
            </a:lvl1pPr>
          </a:lstStyle>
          <a:p>
            <a:endParaRPr lang="en-US"/>
          </a:p>
        </p:txBody>
      </p:sp>
      <p:sp>
        <p:nvSpPr>
          <p:cNvPr id="30" name="Picture Placeholder 21"/>
          <p:cNvSpPr>
            <a:spLocks noGrp="1"/>
          </p:cNvSpPr>
          <p:nvPr>
            <p:ph type="pic" sz="quarter" idx="33"/>
          </p:nvPr>
        </p:nvSpPr>
        <p:spPr>
          <a:xfrm>
            <a:off x="2336800" y="4851400"/>
            <a:ext cx="1524000" cy="1422400"/>
          </a:xfrm>
        </p:spPr>
        <p:txBody>
          <a:bodyPr>
            <a:normAutofit/>
          </a:bodyPr>
          <a:lstStyle>
            <a:lvl1pPr marL="0" indent="0">
              <a:buNone/>
              <a:defRPr sz="1500"/>
            </a:lvl1pPr>
          </a:lstStyle>
          <a:p>
            <a:endParaRPr lang="en-US"/>
          </a:p>
        </p:txBody>
      </p:sp>
      <p:sp>
        <p:nvSpPr>
          <p:cNvPr id="31" name="Picture Placeholder 21"/>
          <p:cNvSpPr>
            <a:spLocks noGrp="1"/>
          </p:cNvSpPr>
          <p:nvPr>
            <p:ph type="pic" sz="quarter" idx="34"/>
          </p:nvPr>
        </p:nvSpPr>
        <p:spPr>
          <a:xfrm>
            <a:off x="3860800" y="4851400"/>
            <a:ext cx="1524000" cy="1422400"/>
          </a:xfrm>
        </p:spPr>
        <p:txBody>
          <a:bodyPr>
            <a:normAutofit/>
          </a:bodyPr>
          <a:lstStyle>
            <a:lvl1pPr marL="0" indent="0">
              <a:buNone/>
              <a:defRPr sz="1500"/>
            </a:lvl1pPr>
          </a:lstStyle>
          <a:p>
            <a:endParaRPr lang="en-US"/>
          </a:p>
        </p:txBody>
      </p:sp>
      <p:sp>
        <p:nvSpPr>
          <p:cNvPr id="21" name="Picture Placeholder 21"/>
          <p:cNvSpPr>
            <a:spLocks noGrp="1"/>
          </p:cNvSpPr>
          <p:nvPr>
            <p:ph type="pic" sz="quarter" idx="38"/>
          </p:nvPr>
        </p:nvSpPr>
        <p:spPr>
          <a:xfrm>
            <a:off x="812800" y="2006601"/>
            <a:ext cx="1524000" cy="1422400"/>
          </a:xfrm>
        </p:spPr>
        <p:txBody>
          <a:bodyPr>
            <a:normAutofit/>
          </a:bodyPr>
          <a:lstStyle>
            <a:lvl1pPr marL="0" indent="0">
              <a:buNone/>
              <a:defRPr sz="1500"/>
            </a:lvl1pPr>
          </a:lstStyle>
          <a:p>
            <a:endParaRPr lang="en-US"/>
          </a:p>
        </p:txBody>
      </p:sp>
      <p:sp>
        <p:nvSpPr>
          <p:cNvPr id="36" name="Picture Placeholder 21"/>
          <p:cNvSpPr>
            <a:spLocks noGrp="1"/>
          </p:cNvSpPr>
          <p:nvPr>
            <p:ph type="pic" sz="quarter" idx="39"/>
          </p:nvPr>
        </p:nvSpPr>
        <p:spPr>
          <a:xfrm>
            <a:off x="2336800" y="2006601"/>
            <a:ext cx="1524000" cy="1422400"/>
          </a:xfrm>
        </p:spPr>
        <p:txBody>
          <a:bodyPr>
            <a:normAutofit/>
          </a:bodyPr>
          <a:lstStyle>
            <a:lvl1pPr marL="0" indent="0">
              <a:buNone/>
              <a:defRPr sz="1500"/>
            </a:lvl1pPr>
          </a:lstStyle>
          <a:p>
            <a:endParaRPr lang="en-US"/>
          </a:p>
        </p:txBody>
      </p:sp>
      <p:sp>
        <p:nvSpPr>
          <p:cNvPr id="37" name="Picture Placeholder 21"/>
          <p:cNvSpPr>
            <a:spLocks noGrp="1"/>
          </p:cNvSpPr>
          <p:nvPr>
            <p:ph type="pic" sz="quarter" idx="40"/>
          </p:nvPr>
        </p:nvSpPr>
        <p:spPr>
          <a:xfrm>
            <a:off x="3860800" y="2006600"/>
            <a:ext cx="1524000" cy="1422400"/>
          </a:xfrm>
        </p:spPr>
        <p:txBody>
          <a:bodyPr>
            <a:normAutofit/>
          </a:bodyPr>
          <a:lstStyle>
            <a:lvl1pPr marL="0" indent="0">
              <a:buNone/>
              <a:defRPr sz="1500"/>
            </a:lvl1pPr>
          </a:lstStyle>
          <a:p>
            <a:endParaRPr lang="en-US"/>
          </a:p>
        </p:txBody>
      </p:sp>
      <p:sp>
        <p:nvSpPr>
          <p:cNvPr id="14"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lgn="l">
              <a:defRPr>
                <a:solidFill>
                  <a:srgbClr val="1E787A"/>
                </a:solidFill>
              </a:defRPr>
            </a:lvl1pPr>
          </a:lstStyle>
          <a:p>
            <a:r>
              <a:rPr lang="en-US" dirty="0"/>
              <a:t>Click to edit Master title style</a:t>
            </a:r>
            <a:endParaRPr lang="en-JM" dirty="0"/>
          </a:p>
        </p:txBody>
      </p:sp>
      <p:sp>
        <p:nvSpPr>
          <p:cNvPr id="15"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Tree>
    <p:extLst>
      <p:ext uri="{BB962C8B-B14F-4D97-AF65-F5344CB8AC3E}">
        <p14:creationId xmlns:p14="http://schemas.microsoft.com/office/powerpoint/2010/main" val="1478686167"/>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8" name="Text Placeholder 7"/>
          <p:cNvSpPr txBox="1">
            <a:spLocks/>
          </p:cNvSpPr>
          <p:nvPr userDrawn="1"/>
        </p:nvSpPr>
        <p:spPr>
          <a:xfrm>
            <a:off x="2" y="0"/>
            <a:ext cx="12191999" cy="3937000"/>
          </a:xfrm>
          <a:prstGeom prst="rect">
            <a:avLst/>
          </a:prstGeom>
          <a:solidFill>
            <a:schemeClr val="accent3"/>
          </a:solidFill>
        </p:spPr>
        <p:txBody>
          <a:bodyPr vert="horz" lIns="121917" tIns="60958" rIns="121917" bIns="60958" rtlCol="0" anchor="ctr">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100" dirty="0">
              <a:solidFill>
                <a:srgbClr val="FFFFFF"/>
              </a:solidFill>
              <a:latin typeface="Open Sans Semibold"/>
              <a:cs typeface="Open Sans Semibold"/>
            </a:endParaRPr>
          </a:p>
        </p:txBody>
      </p:sp>
      <p:sp>
        <p:nvSpPr>
          <p:cNvPr id="11" name="Picture Placeholder 28"/>
          <p:cNvSpPr>
            <a:spLocks noGrp="1"/>
          </p:cNvSpPr>
          <p:nvPr>
            <p:ph type="pic" sz="quarter" idx="51"/>
          </p:nvPr>
        </p:nvSpPr>
        <p:spPr>
          <a:xfrm>
            <a:off x="5080000" y="889000"/>
            <a:ext cx="2036064" cy="2036064"/>
          </a:xfrm>
          <a:prstGeom prst="ellipse">
            <a:avLst/>
          </a:prstGeom>
          <a:ln w="76200" cap="sq">
            <a:noFill/>
            <a:miter lim="800000"/>
          </a:ln>
          <a:effectLst/>
        </p:spPr>
        <p:txBody>
          <a:bodyPr>
            <a:normAutofit/>
          </a:bodyPr>
          <a:lstStyle>
            <a:lvl1pPr marL="0" indent="0" algn="ctr">
              <a:buFontTx/>
              <a:buNone/>
              <a:defRPr sz="1900">
                <a:solidFill>
                  <a:schemeClr val="tx1">
                    <a:lumMod val="50000"/>
                    <a:lumOff val="50000"/>
                  </a:schemeClr>
                </a:solidFill>
                <a:latin typeface="Open Sans Semibold"/>
                <a:cs typeface="Open Sans Semibold"/>
              </a:defRPr>
            </a:lvl1pPr>
          </a:lstStyle>
          <a:p>
            <a:endParaRPr lang="en-JM" dirty="0"/>
          </a:p>
        </p:txBody>
      </p:sp>
    </p:spTree>
    <p:extLst>
      <p:ext uri="{BB962C8B-B14F-4D97-AF65-F5344CB8AC3E}">
        <p14:creationId xmlns:p14="http://schemas.microsoft.com/office/powerpoint/2010/main" val="947720867"/>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5" name="Picture Placeholder 17"/>
          <p:cNvSpPr>
            <a:spLocks noGrp="1" noChangeAspect="1"/>
          </p:cNvSpPr>
          <p:nvPr>
            <p:ph type="pic" sz="quarter" idx="23"/>
          </p:nvPr>
        </p:nvSpPr>
        <p:spPr>
          <a:xfrm>
            <a:off x="5448003" y="1625004"/>
            <a:ext cx="1295999" cy="1295997"/>
          </a:xfrm>
          <a:prstGeom prst="ellipse">
            <a:avLst/>
          </a:prstGeom>
          <a:ln w="28575" cmpd="sng">
            <a:solidFill>
              <a:srgbClr val="FFFFFF"/>
            </a:solidFill>
          </a:ln>
        </p:spPr>
        <p:txBody>
          <a:bodyPr>
            <a:normAutofit/>
          </a:bodyPr>
          <a:lstStyle>
            <a:lvl1pPr marL="0" indent="0" algn="ctr">
              <a:buFontTx/>
              <a:buNone/>
              <a:defRPr sz="1500">
                <a:solidFill>
                  <a:schemeClr val="bg1"/>
                </a:solidFill>
              </a:defRPr>
            </a:lvl1pPr>
          </a:lstStyle>
          <a:p>
            <a:endParaRPr lang="en-JM"/>
          </a:p>
        </p:txBody>
      </p:sp>
      <p:sp>
        <p:nvSpPr>
          <p:cNvPr id="16" name="Title Placeholder 1"/>
          <p:cNvSpPr>
            <a:spLocks noGrp="1"/>
          </p:cNvSpPr>
          <p:nvPr>
            <p:ph type="title"/>
          </p:nvPr>
        </p:nvSpPr>
        <p:spPr>
          <a:xfrm>
            <a:off x="812800" y="2987431"/>
            <a:ext cx="10972800" cy="1143000"/>
          </a:xfrm>
          <a:prstGeom prst="rect">
            <a:avLst/>
          </a:prstGeom>
        </p:spPr>
        <p:txBody>
          <a:bodyPr vert="horz" lIns="91438" tIns="45719" rIns="91438" bIns="45719" rtlCol="0" anchor="ctr">
            <a:normAutofit/>
          </a:bodyPr>
          <a:lstStyle>
            <a:lvl1pPr>
              <a:defRPr sz="3200">
                <a:solidFill>
                  <a:schemeClr val="bg1">
                    <a:lumMod val="10000"/>
                  </a:schemeClr>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336387301"/>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9" name="Picture 8" descr="MacBook-Pro-mockup.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2281113"/>
            <a:ext cx="6422880" cy="3992689"/>
          </a:xfrm>
          <a:prstGeom prst="rect">
            <a:avLst/>
          </a:prstGeom>
        </p:spPr>
      </p:pic>
      <p:sp>
        <p:nvSpPr>
          <p:cNvPr id="10" name="Picture Placeholder 2"/>
          <p:cNvSpPr>
            <a:spLocks noGrp="1"/>
          </p:cNvSpPr>
          <p:nvPr>
            <p:ph type="pic" sz="quarter" idx="13"/>
          </p:nvPr>
        </p:nvSpPr>
        <p:spPr>
          <a:xfrm>
            <a:off x="1641600" y="2568000"/>
            <a:ext cx="4752000" cy="2976000"/>
          </a:xfrm>
        </p:spPr>
        <p:txBody>
          <a:bodyPr>
            <a:normAutofit/>
          </a:bodyPr>
          <a:lstStyle>
            <a:lvl1pPr>
              <a:defRPr sz="1900">
                <a:solidFill>
                  <a:schemeClr val="bg1"/>
                </a:solidFill>
              </a:defRPr>
            </a:lvl1pPr>
          </a:lstStyle>
          <a:p>
            <a:endParaRPr lang="en-JM"/>
          </a:p>
        </p:txBody>
      </p:sp>
      <p:sp>
        <p:nvSpPr>
          <p:cNvPr id="8"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1"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452033386"/>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JM"/>
          </a:p>
        </p:txBody>
      </p:sp>
    </p:spTree>
    <p:extLst>
      <p:ext uri="{BB962C8B-B14F-4D97-AF65-F5344CB8AC3E}">
        <p14:creationId xmlns:p14="http://schemas.microsoft.com/office/powerpoint/2010/main" val="1942339541"/>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6096000" cy="6858000"/>
          </a:xfrm>
        </p:spPr>
        <p:txBody>
          <a:bodyPr/>
          <a:lstStyle/>
          <a:p>
            <a:endParaRPr lang="en-JM"/>
          </a:p>
        </p:txBody>
      </p:sp>
      <p:sp>
        <p:nvSpPr>
          <p:cNvPr id="18" name="Text Placeholder 17"/>
          <p:cNvSpPr>
            <a:spLocks noGrp="1"/>
          </p:cNvSpPr>
          <p:nvPr>
            <p:ph type="body" sz="quarter" idx="15"/>
          </p:nvPr>
        </p:nvSpPr>
        <p:spPr>
          <a:xfrm>
            <a:off x="6705600" y="2722031"/>
            <a:ext cx="4673600" cy="1320800"/>
          </a:xfrm>
        </p:spPr>
        <p:txBody>
          <a:bodyPr>
            <a:noAutofit/>
          </a:bodyPr>
          <a:lstStyle>
            <a:lvl1pPr marL="0" indent="0">
              <a:buFontTx/>
              <a:buNone/>
              <a:defRPr sz="1300">
                <a:solidFill>
                  <a:schemeClr val="tx1">
                    <a:lumMod val="50000"/>
                    <a:lumOff val="50000"/>
                  </a:schemeClr>
                </a:solidFill>
                <a:latin typeface="Open Sans Semibold"/>
                <a:cs typeface="Open Sans Semibold"/>
              </a:defRPr>
            </a:lvl1pPr>
            <a:lvl2pPr marL="609570" indent="0">
              <a:buFontTx/>
              <a:buNone/>
              <a:defRPr sz="1500"/>
            </a:lvl2pPr>
            <a:lvl3pPr marL="1219140" indent="0">
              <a:buFontTx/>
              <a:buNone/>
              <a:defRPr sz="1500"/>
            </a:lvl3pPr>
            <a:lvl4pPr marL="1828709" indent="0">
              <a:buFontTx/>
              <a:buNone/>
              <a:defRPr sz="1500"/>
            </a:lvl4pPr>
            <a:lvl5pPr marL="2438278" indent="0">
              <a:buFontTx/>
              <a:buNone/>
              <a:defRPr sz="1500"/>
            </a:lvl5pPr>
          </a:lstStyle>
          <a:p>
            <a:pPr lvl="0"/>
            <a:endParaRPr lang="en-JM" dirty="0"/>
          </a:p>
        </p:txBody>
      </p:sp>
      <p:sp>
        <p:nvSpPr>
          <p:cNvPr id="20" name="Content Placeholder 19"/>
          <p:cNvSpPr>
            <a:spLocks noGrp="1"/>
          </p:cNvSpPr>
          <p:nvPr>
            <p:ph sz="quarter" idx="16"/>
          </p:nvPr>
        </p:nvSpPr>
        <p:spPr>
          <a:xfrm>
            <a:off x="7518400" y="4144436"/>
            <a:ext cx="3251200" cy="410633"/>
          </a:xfrm>
          <a:prstGeom prst="rect">
            <a:avLst/>
          </a:prstGeom>
          <a:noFill/>
        </p:spPr>
        <p:txBody>
          <a:bodyPr>
            <a:noAutofit/>
          </a:bodyPr>
          <a:lstStyle>
            <a:lvl1pPr marL="0" indent="0">
              <a:buFontTx/>
              <a:buNone/>
              <a:defRPr sz="1300">
                <a:solidFill>
                  <a:schemeClr val="tx1">
                    <a:lumMod val="50000"/>
                    <a:lumOff val="50000"/>
                  </a:schemeClr>
                </a:solidFill>
                <a:latin typeface="Open Sans Semibold"/>
                <a:cs typeface="Open Sans Semibold"/>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endParaRPr lang="en-JM" dirty="0"/>
          </a:p>
        </p:txBody>
      </p:sp>
      <p:sp>
        <p:nvSpPr>
          <p:cNvPr id="21" name="Content Placeholder 19"/>
          <p:cNvSpPr>
            <a:spLocks noGrp="1"/>
          </p:cNvSpPr>
          <p:nvPr>
            <p:ph sz="quarter" idx="17"/>
          </p:nvPr>
        </p:nvSpPr>
        <p:spPr>
          <a:xfrm>
            <a:off x="7518400" y="4749802"/>
            <a:ext cx="3251200" cy="620159"/>
          </a:xfrm>
          <a:prstGeom prst="rect">
            <a:avLst/>
          </a:prstGeom>
          <a:noFill/>
        </p:spPr>
        <p:txBody>
          <a:bodyPr>
            <a:noAutofit/>
          </a:bodyPr>
          <a:lstStyle>
            <a:lvl1pPr marL="0" indent="0">
              <a:buFontTx/>
              <a:buNone/>
              <a:defRPr sz="1300">
                <a:solidFill>
                  <a:schemeClr val="tx1">
                    <a:lumMod val="50000"/>
                    <a:lumOff val="50000"/>
                  </a:schemeClr>
                </a:solidFill>
                <a:latin typeface="Open Sans Semibold"/>
                <a:cs typeface="Open Sans Semibold"/>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endParaRPr lang="en-JM" dirty="0"/>
          </a:p>
        </p:txBody>
      </p:sp>
      <p:sp>
        <p:nvSpPr>
          <p:cNvPr id="23" name="Text Placeholder 22"/>
          <p:cNvSpPr>
            <a:spLocks noGrp="1"/>
          </p:cNvSpPr>
          <p:nvPr>
            <p:ph type="body" sz="quarter" idx="18"/>
          </p:nvPr>
        </p:nvSpPr>
        <p:spPr>
          <a:xfrm>
            <a:off x="6705600" y="2311405"/>
            <a:ext cx="4673600" cy="476249"/>
          </a:xfrm>
        </p:spPr>
        <p:txBody>
          <a:bodyPr>
            <a:noAutofit/>
          </a:bodyPr>
          <a:lstStyle>
            <a:lvl1pPr marL="0" indent="0">
              <a:buFontTx/>
              <a:buNone/>
              <a:defRPr sz="1500">
                <a:solidFill>
                  <a:schemeClr val="tx1"/>
                </a:solidFill>
                <a:latin typeface="Open Sans Bold"/>
                <a:ea typeface="Open Sans Semibold"/>
                <a:cs typeface="Open Sans Bold"/>
              </a:defRPr>
            </a:lvl1pPr>
            <a:lvl2pPr marL="609570" indent="0">
              <a:buFontTx/>
              <a:buNone/>
              <a:defRPr sz="1700">
                <a:latin typeface="Open Sans" pitchFamily="34" charset="0"/>
                <a:ea typeface="Open Sans" pitchFamily="34" charset="0"/>
                <a:cs typeface="Open Sans" pitchFamily="34" charset="0"/>
              </a:defRPr>
            </a:lvl2pPr>
            <a:lvl3pPr marL="1219140" indent="0">
              <a:buFontTx/>
              <a:buNone/>
              <a:defRPr sz="1700">
                <a:latin typeface="Open Sans" pitchFamily="34" charset="0"/>
                <a:ea typeface="Open Sans" pitchFamily="34" charset="0"/>
                <a:cs typeface="Open Sans" pitchFamily="34" charset="0"/>
              </a:defRPr>
            </a:lvl3pPr>
            <a:lvl4pPr marL="1828709" indent="0">
              <a:buFontTx/>
              <a:buNone/>
              <a:defRPr sz="1700">
                <a:latin typeface="Open Sans" pitchFamily="34" charset="0"/>
                <a:ea typeface="Open Sans" pitchFamily="34" charset="0"/>
                <a:cs typeface="Open Sans" pitchFamily="34" charset="0"/>
              </a:defRPr>
            </a:lvl4pPr>
            <a:lvl5pPr marL="2438278" indent="0">
              <a:buFontTx/>
              <a:buNone/>
              <a:defRPr sz="1700">
                <a:latin typeface="Open Sans" pitchFamily="34" charset="0"/>
                <a:ea typeface="Open Sans" pitchFamily="34" charset="0"/>
                <a:cs typeface="Open Sans" pitchFamily="34" charset="0"/>
              </a:defRPr>
            </a:lvl5pPr>
          </a:lstStyle>
          <a:p>
            <a:pPr lvl="0"/>
            <a:endParaRPr lang="en-JM" dirty="0"/>
          </a:p>
        </p:txBody>
      </p:sp>
      <p:sp>
        <p:nvSpPr>
          <p:cNvPr id="9" name="Title Placeholder 1"/>
          <p:cNvSpPr>
            <a:spLocks noGrp="1"/>
          </p:cNvSpPr>
          <p:nvPr>
            <p:ph type="title"/>
          </p:nvPr>
        </p:nvSpPr>
        <p:spPr>
          <a:xfrm>
            <a:off x="6604000" y="584200"/>
            <a:ext cx="4064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99112300"/>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026400" cy="6858000"/>
          </a:xfrm>
        </p:spPr>
        <p:txBody>
          <a:bodyPr/>
          <a:lstStyle/>
          <a:p>
            <a:endParaRPr lang="en-JM"/>
          </a:p>
        </p:txBody>
      </p:sp>
      <p:sp>
        <p:nvSpPr>
          <p:cNvPr id="4" name="Title Placeholder 1"/>
          <p:cNvSpPr>
            <a:spLocks noGrp="1"/>
          </p:cNvSpPr>
          <p:nvPr>
            <p:ph type="title"/>
          </p:nvPr>
        </p:nvSpPr>
        <p:spPr>
          <a:xfrm>
            <a:off x="8432800" y="863600"/>
            <a:ext cx="22352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545719936"/>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026400" cy="6858000"/>
          </a:xfrm>
        </p:spPr>
        <p:txBody>
          <a:bodyPr/>
          <a:lstStyle/>
          <a:p>
            <a:endParaRPr lang="en-JM"/>
          </a:p>
        </p:txBody>
      </p:sp>
      <p:sp>
        <p:nvSpPr>
          <p:cNvPr id="4" name="Title Placeholder 1"/>
          <p:cNvSpPr>
            <a:spLocks noGrp="1"/>
          </p:cNvSpPr>
          <p:nvPr>
            <p:ph type="title"/>
          </p:nvPr>
        </p:nvSpPr>
        <p:spPr>
          <a:xfrm>
            <a:off x="8432800" y="863600"/>
            <a:ext cx="22352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
        <p:nvSpPr>
          <p:cNvPr id="6" name="Picture Placeholder 2"/>
          <p:cNvSpPr>
            <a:spLocks noGrp="1"/>
          </p:cNvSpPr>
          <p:nvPr>
            <p:ph type="pic" sz="quarter" idx="15"/>
          </p:nvPr>
        </p:nvSpPr>
        <p:spPr>
          <a:xfrm>
            <a:off x="812800" y="4953000"/>
            <a:ext cx="1625600" cy="1117600"/>
          </a:xfrm>
        </p:spPr>
        <p:txBody>
          <a:bodyPr/>
          <a:lstStyle/>
          <a:p>
            <a:endParaRPr lang="en-US"/>
          </a:p>
        </p:txBody>
      </p:sp>
      <p:sp>
        <p:nvSpPr>
          <p:cNvPr id="7" name="Picture Placeholder 2"/>
          <p:cNvSpPr>
            <a:spLocks noGrp="1"/>
          </p:cNvSpPr>
          <p:nvPr>
            <p:ph type="pic" sz="quarter" idx="16"/>
          </p:nvPr>
        </p:nvSpPr>
        <p:spPr>
          <a:xfrm>
            <a:off x="2438400" y="4953000"/>
            <a:ext cx="1625600" cy="1117600"/>
          </a:xfrm>
        </p:spPr>
        <p:txBody>
          <a:bodyPr/>
          <a:lstStyle/>
          <a:p>
            <a:endParaRPr lang="en-US"/>
          </a:p>
        </p:txBody>
      </p:sp>
      <p:sp>
        <p:nvSpPr>
          <p:cNvPr id="9" name="Picture Placeholder 2"/>
          <p:cNvSpPr>
            <a:spLocks noGrp="1"/>
          </p:cNvSpPr>
          <p:nvPr>
            <p:ph type="pic" sz="quarter" idx="17"/>
          </p:nvPr>
        </p:nvSpPr>
        <p:spPr>
          <a:xfrm>
            <a:off x="4064000" y="4953000"/>
            <a:ext cx="1625600" cy="1117600"/>
          </a:xfrm>
        </p:spPr>
        <p:txBody>
          <a:bodyPr/>
          <a:lstStyle/>
          <a:p>
            <a:endParaRPr lang="en-US"/>
          </a:p>
        </p:txBody>
      </p:sp>
      <p:sp>
        <p:nvSpPr>
          <p:cNvPr id="10" name="Picture Placeholder 2"/>
          <p:cNvSpPr>
            <a:spLocks noGrp="1"/>
          </p:cNvSpPr>
          <p:nvPr>
            <p:ph type="pic" sz="quarter" idx="18"/>
          </p:nvPr>
        </p:nvSpPr>
        <p:spPr>
          <a:xfrm>
            <a:off x="5689600" y="4953000"/>
            <a:ext cx="1625600" cy="1117600"/>
          </a:xfrm>
        </p:spPr>
        <p:txBody>
          <a:bodyPr/>
          <a:lstStyle/>
          <a:p>
            <a:endParaRPr lang="en-US"/>
          </a:p>
        </p:txBody>
      </p:sp>
    </p:spTree>
    <p:extLst>
      <p:ext uri="{BB962C8B-B14F-4D97-AF65-F5344CB8AC3E}">
        <p14:creationId xmlns:p14="http://schemas.microsoft.com/office/powerpoint/2010/main" val="100982515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2311400"/>
            <a:ext cx="6299200" cy="3860800"/>
          </a:xfrm>
        </p:spPr>
        <p:txBody>
          <a:bodyPr>
            <a:normAutofit/>
          </a:bodyPr>
          <a:lstStyle>
            <a:lvl1pPr>
              <a:defRPr sz="1900"/>
            </a:lvl1pPr>
          </a:lstStyle>
          <a:p>
            <a:endParaRPr lang="en-JM" dirty="0"/>
          </a:p>
        </p:txBody>
      </p:sp>
      <p:sp>
        <p:nvSpPr>
          <p:cNvPr id="8" name="Text Placeholder 5"/>
          <p:cNvSpPr>
            <a:spLocks noGrp="1"/>
          </p:cNvSpPr>
          <p:nvPr>
            <p:ph type="body" sz="quarter" idx="66"/>
          </p:nvPr>
        </p:nvSpPr>
        <p:spPr>
          <a:xfrm>
            <a:off x="7300390" y="3032360"/>
            <a:ext cx="3992033" cy="1626424"/>
          </a:xfrm>
        </p:spPr>
        <p:txBody>
          <a:bodyPr>
            <a:normAutofit/>
          </a:bodyPr>
          <a:lstStyle>
            <a:lvl1pPr marL="0" indent="0">
              <a:buFontTx/>
              <a:buNone/>
              <a:defRPr sz="1300">
                <a:solidFill>
                  <a:schemeClr val="tx1">
                    <a:lumMod val="50000"/>
                    <a:lumOff val="50000"/>
                  </a:schemeClr>
                </a:solidFill>
                <a:latin typeface="Open Sans Semibold"/>
                <a:cs typeface="Open Sans Semibold"/>
              </a:defRPr>
            </a:lvl1pPr>
            <a:lvl2pPr marL="609570" indent="0">
              <a:buFontTx/>
              <a:buNone/>
              <a:defRPr/>
            </a:lvl2pPr>
            <a:lvl3pPr marL="1219140" indent="0">
              <a:buFontTx/>
              <a:buNone/>
              <a:defRPr/>
            </a:lvl3pPr>
            <a:lvl4pPr marL="1828709" indent="0">
              <a:buFontTx/>
              <a:buNone/>
              <a:defRPr/>
            </a:lvl4pPr>
            <a:lvl5pPr marL="2438278" indent="0">
              <a:buFontTx/>
              <a:buNone/>
              <a:defRPr/>
            </a:lvl5pPr>
          </a:lstStyle>
          <a:p>
            <a:pPr lvl="0"/>
            <a:endParaRPr lang="en-JM" dirty="0"/>
          </a:p>
        </p:txBody>
      </p:sp>
      <p:sp>
        <p:nvSpPr>
          <p:cNvPr id="9" name="Text Placeholder 8"/>
          <p:cNvSpPr>
            <a:spLocks noGrp="1"/>
          </p:cNvSpPr>
          <p:nvPr>
            <p:ph type="body" sz="quarter" idx="67"/>
          </p:nvPr>
        </p:nvSpPr>
        <p:spPr>
          <a:xfrm>
            <a:off x="7315202" y="2514602"/>
            <a:ext cx="2307167" cy="478367"/>
          </a:xfrm>
        </p:spPr>
        <p:txBody>
          <a:bodyPr>
            <a:noAutofit/>
          </a:bodyPr>
          <a:lstStyle>
            <a:lvl1pPr marL="0" indent="0">
              <a:buFontTx/>
              <a:buNone/>
              <a:defRPr sz="1700">
                <a:solidFill>
                  <a:schemeClr val="tx1"/>
                </a:solidFill>
                <a:latin typeface="Open Sans Bold"/>
                <a:cs typeface="Open Sans Bold"/>
              </a:defRPr>
            </a:lvl1pPr>
            <a:lvl2pPr marL="609570" indent="0">
              <a:buFontTx/>
              <a:buNone/>
              <a:defRPr sz="1900">
                <a:latin typeface="Franklin Gothic Medium" pitchFamily="34" charset="0"/>
              </a:defRPr>
            </a:lvl2pPr>
            <a:lvl3pPr marL="1219140" indent="0">
              <a:buFontTx/>
              <a:buNone/>
              <a:defRPr sz="1900">
                <a:latin typeface="Franklin Gothic Medium" pitchFamily="34" charset="0"/>
              </a:defRPr>
            </a:lvl3pPr>
            <a:lvl4pPr marL="1828709" indent="0">
              <a:buFontTx/>
              <a:buNone/>
              <a:defRPr sz="1900">
                <a:latin typeface="Franklin Gothic Medium" pitchFamily="34" charset="0"/>
              </a:defRPr>
            </a:lvl4pPr>
            <a:lvl5pPr marL="2438278" indent="0">
              <a:buFontTx/>
              <a:buNone/>
              <a:defRPr sz="1900">
                <a:latin typeface="Franklin Gothic Medium" pitchFamily="34" charset="0"/>
              </a:defRPr>
            </a:lvl5pPr>
          </a:lstStyle>
          <a:p>
            <a:pPr lvl="0"/>
            <a:endParaRPr lang="en-JM" dirty="0"/>
          </a:p>
        </p:txBody>
      </p:sp>
      <p:sp>
        <p:nvSpPr>
          <p:cNvPr id="12"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3"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209260044"/>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2006600"/>
            <a:ext cx="12192000" cy="2844800"/>
          </a:xfrm>
        </p:spPr>
        <p:txBody>
          <a:bodyPr>
            <a:normAutofit/>
          </a:bodyPr>
          <a:lstStyle>
            <a:lvl1pPr>
              <a:defRPr sz="1900"/>
            </a:lvl1pPr>
          </a:lstStyle>
          <a:p>
            <a:endParaRPr lang="en-JM" dirty="0"/>
          </a:p>
        </p:txBody>
      </p:sp>
      <p:sp>
        <p:nvSpPr>
          <p:cNvPr id="8"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9"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025783979"/>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5" name="Picture Placeholder 19"/>
          <p:cNvSpPr>
            <a:spLocks noGrp="1"/>
          </p:cNvSpPr>
          <p:nvPr>
            <p:ph type="pic" sz="quarter" idx="65"/>
          </p:nvPr>
        </p:nvSpPr>
        <p:spPr>
          <a:xfrm>
            <a:off x="1117600" y="3327400"/>
            <a:ext cx="2438400" cy="3530600"/>
          </a:xfrm>
        </p:spPr>
        <p:txBody>
          <a:bodyPr/>
          <a:lstStyle/>
          <a:p>
            <a:endParaRPr lang="en-JM" dirty="0"/>
          </a:p>
        </p:txBody>
      </p:sp>
      <p:sp>
        <p:nvSpPr>
          <p:cNvPr id="10"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1"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52547808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lgn="l">
              <a:defRPr b="0" i="0" spc="-200">
                <a:solidFill>
                  <a:srgbClr val="1E787A"/>
                </a:solidFill>
                <a:latin typeface="Open Sans Bold"/>
                <a:cs typeface="Open Sans Bold"/>
              </a:defRPr>
            </a:lvl1pPr>
          </a:lstStyle>
          <a:p>
            <a:r>
              <a:rPr lang="en-US" dirty="0"/>
              <a:t>Click to edit Master title style</a:t>
            </a:r>
            <a:endParaRPr lang="en-JM" dirty="0"/>
          </a:p>
        </p:txBody>
      </p:sp>
      <p:sp>
        <p:nvSpPr>
          <p:cNvPr id="22" name="Picture Placeholder 21"/>
          <p:cNvSpPr>
            <a:spLocks noGrp="1"/>
          </p:cNvSpPr>
          <p:nvPr>
            <p:ph type="pic" sz="quarter" idx="25"/>
          </p:nvPr>
        </p:nvSpPr>
        <p:spPr>
          <a:xfrm>
            <a:off x="0" y="2311400"/>
            <a:ext cx="1727200" cy="1631200"/>
          </a:xfrm>
        </p:spPr>
        <p:txBody>
          <a:bodyPr>
            <a:normAutofit/>
          </a:bodyPr>
          <a:lstStyle>
            <a:lvl1pPr marL="0" indent="0">
              <a:buNone/>
              <a:defRPr sz="1500"/>
            </a:lvl1pPr>
          </a:lstStyle>
          <a:p>
            <a:endParaRPr lang="en-US"/>
          </a:p>
        </p:txBody>
      </p:sp>
      <p:sp>
        <p:nvSpPr>
          <p:cNvPr id="24" name="Picture Placeholder 21"/>
          <p:cNvSpPr>
            <a:spLocks noGrp="1"/>
          </p:cNvSpPr>
          <p:nvPr>
            <p:ph type="pic" sz="quarter" idx="27"/>
          </p:nvPr>
        </p:nvSpPr>
        <p:spPr>
          <a:xfrm>
            <a:off x="3488267" y="2311400"/>
            <a:ext cx="1727200" cy="1631200"/>
          </a:xfrm>
        </p:spPr>
        <p:txBody>
          <a:bodyPr>
            <a:normAutofit/>
          </a:bodyPr>
          <a:lstStyle>
            <a:lvl1pPr marL="0" indent="0">
              <a:buNone/>
              <a:defRPr sz="1500"/>
            </a:lvl1pPr>
          </a:lstStyle>
          <a:p>
            <a:endParaRPr lang="en-US"/>
          </a:p>
        </p:txBody>
      </p:sp>
      <p:sp>
        <p:nvSpPr>
          <p:cNvPr id="26" name="Picture Placeholder 21"/>
          <p:cNvSpPr>
            <a:spLocks noGrp="1"/>
          </p:cNvSpPr>
          <p:nvPr>
            <p:ph type="pic" sz="quarter" idx="29"/>
          </p:nvPr>
        </p:nvSpPr>
        <p:spPr>
          <a:xfrm>
            <a:off x="6976533" y="2311400"/>
            <a:ext cx="1727200" cy="1631200"/>
          </a:xfrm>
        </p:spPr>
        <p:txBody>
          <a:bodyPr>
            <a:normAutofit/>
          </a:bodyPr>
          <a:lstStyle>
            <a:lvl1pPr marL="0" indent="0">
              <a:buNone/>
              <a:defRPr sz="1500"/>
            </a:lvl1pPr>
          </a:lstStyle>
          <a:p>
            <a:endParaRPr lang="en-US" dirty="0"/>
          </a:p>
        </p:txBody>
      </p:sp>
      <p:sp>
        <p:nvSpPr>
          <p:cNvPr id="28" name="Picture Placeholder 21"/>
          <p:cNvSpPr>
            <a:spLocks noGrp="1"/>
          </p:cNvSpPr>
          <p:nvPr>
            <p:ph type="pic" sz="quarter" idx="31"/>
          </p:nvPr>
        </p:nvSpPr>
        <p:spPr>
          <a:xfrm>
            <a:off x="10464800" y="2311400"/>
            <a:ext cx="1727200" cy="1631200"/>
          </a:xfrm>
        </p:spPr>
        <p:txBody>
          <a:bodyPr>
            <a:normAutofit/>
          </a:bodyPr>
          <a:lstStyle>
            <a:lvl1pPr marL="0" indent="0">
              <a:buNone/>
              <a:defRPr sz="1500"/>
            </a:lvl1pPr>
          </a:lstStyle>
          <a:p>
            <a:endParaRPr lang="en-US"/>
          </a:p>
        </p:txBody>
      </p:sp>
      <p:sp>
        <p:nvSpPr>
          <p:cNvPr id="30" name="Picture Placeholder 21"/>
          <p:cNvSpPr>
            <a:spLocks noGrp="1"/>
          </p:cNvSpPr>
          <p:nvPr>
            <p:ph type="pic" sz="quarter" idx="33"/>
          </p:nvPr>
        </p:nvSpPr>
        <p:spPr>
          <a:xfrm>
            <a:off x="1744133" y="3942600"/>
            <a:ext cx="1727200" cy="1631200"/>
          </a:xfrm>
        </p:spPr>
        <p:txBody>
          <a:bodyPr>
            <a:normAutofit/>
          </a:bodyPr>
          <a:lstStyle>
            <a:lvl1pPr marL="0" indent="0">
              <a:buNone/>
              <a:defRPr sz="1500"/>
            </a:lvl1pPr>
          </a:lstStyle>
          <a:p>
            <a:endParaRPr lang="en-US"/>
          </a:p>
        </p:txBody>
      </p:sp>
      <p:sp>
        <p:nvSpPr>
          <p:cNvPr id="32" name="Picture Placeholder 21"/>
          <p:cNvSpPr>
            <a:spLocks noGrp="1"/>
          </p:cNvSpPr>
          <p:nvPr>
            <p:ph type="pic" sz="quarter" idx="35"/>
          </p:nvPr>
        </p:nvSpPr>
        <p:spPr>
          <a:xfrm>
            <a:off x="5232400" y="3942600"/>
            <a:ext cx="1727200" cy="1631200"/>
          </a:xfrm>
        </p:spPr>
        <p:txBody>
          <a:bodyPr>
            <a:normAutofit/>
          </a:bodyPr>
          <a:lstStyle>
            <a:lvl1pPr marL="0" indent="0">
              <a:buNone/>
              <a:defRPr sz="1500"/>
            </a:lvl1pPr>
          </a:lstStyle>
          <a:p>
            <a:endParaRPr lang="en-US"/>
          </a:p>
        </p:txBody>
      </p:sp>
      <p:sp>
        <p:nvSpPr>
          <p:cNvPr id="34" name="Picture Placeholder 21"/>
          <p:cNvSpPr>
            <a:spLocks noGrp="1"/>
          </p:cNvSpPr>
          <p:nvPr>
            <p:ph type="pic" sz="quarter" idx="37"/>
          </p:nvPr>
        </p:nvSpPr>
        <p:spPr>
          <a:xfrm>
            <a:off x="8720667" y="3942600"/>
            <a:ext cx="1727200" cy="1631200"/>
          </a:xfrm>
        </p:spPr>
        <p:txBody>
          <a:bodyPr>
            <a:normAutofit/>
          </a:bodyPr>
          <a:lstStyle>
            <a:lvl1pPr marL="0" indent="0">
              <a:buNone/>
              <a:defRPr sz="1500"/>
            </a:lvl1pPr>
          </a:lstStyle>
          <a:p>
            <a:endParaRPr lang="en-US"/>
          </a:p>
        </p:txBody>
      </p:sp>
      <p:sp>
        <p:nvSpPr>
          <p:cNvPr id="11"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Tree>
    <p:extLst>
      <p:ext uri="{BB962C8B-B14F-4D97-AF65-F5344CB8AC3E}">
        <p14:creationId xmlns:p14="http://schemas.microsoft.com/office/powerpoint/2010/main" val="1642989354"/>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2400" dirty="0">
              <a:solidFill>
                <a:srgbClr val="FFFFFF"/>
              </a:solidFill>
              <a:latin typeface="Open Sans"/>
            </a:endParaRPr>
          </a:p>
        </p:txBody>
      </p:sp>
      <p:sp>
        <p:nvSpPr>
          <p:cNvPr id="9" name="Text Placeholder 17"/>
          <p:cNvSpPr>
            <a:spLocks noGrp="1"/>
          </p:cNvSpPr>
          <p:nvPr>
            <p:ph type="body" sz="quarter" idx="24"/>
          </p:nvPr>
        </p:nvSpPr>
        <p:spPr>
          <a:xfrm>
            <a:off x="5384800" y="1016000"/>
            <a:ext cx="3149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1" name="Picture Placeholder 19"/>
          <p:cNvSpPr>
            <a:spLocks noGrp="1"/>
          </p:cNvSpPr>
          <p:nvPr>
            <p:ph type="pic" sz="quarter" idx="64"/>
          </p:nvPr>
        </p:nvSpPr>
        <p:spPr>
          <a:xfrm>
            <a:off x="1422402" y="1821753"/>
            <a:ext cx="2023188" cy="3537649"/>
          </a:xfrm>
        </p:spPr>
        <p:txBody>
          <a:bodyPr/>
          <a:lstStyle/>
          <a:p>
            <a:endParaRPr lang="en-JM" dirty="0"/>
          </a:p>
        </p:txBody>
      </p:sp>
      <p:sp>
        <p:nvSpPr>
          <p:cNvPr id="6" name="Title Placeholder 1"/>
          <p:cNvSpPr>
            <a:spLocks noGrp="1"/>
          </p:cNvSpPr>
          <p:nvPr>
            <p:ph type="title"/>
          </p:nvPr>
        </p:nvSpPr>
        <p:spPr>
          <a:xfrm>
            <a:off x="5384800" y="1231900"/>
            <a:ext cx="53848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629880003"/>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7" name="Text Placeholder 7"/>
          <p:cNvSpPr txBox="1">
            <a:spLocks/>
          </p:cNvSpPr>
          <p:nvPr userDrawn="1"/>
        </p:nvSpPr>
        <p:spPr>
          <a:xfrm>
            <a:off x="2" y="0"/>
            <a:ext cx="12191999" cy="4241800"/>
          </a:xfrm>
          <a:prstGeom prst="rect">
            <a:avLst/>
          </a:prstGeom>
          <a:solidFill>
            <a:schemeClr val="accent1"/>
          </a:solidFill>
        </p:spPr>
        <p:txBody>
          <a:bodyPr vert="horz" lIns="121917" tIns="60958" rIns="121917" bIns="60958" rtlCol="0" anchor="ctr">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100" dirty="0">
              <a:solidFill>
                <a:srgbClr val="FFFFFF"/>
              </a:solidFill>
              <a:latin typeface="Open Sans Semibold"/>
              <a:cs typeface="Open Sans Semibold"/>
            </a:endParaRPr>
          </a:p>
        </p:txBody>
      </p:sp>
      <p:sp>
        <p:nvSpPr>
          <p:cNvPr id="9" name="Text Placeholder 17"/>
          <p:cNvSpPr>
            <a:spLocks noGrp="1"/>
          </p:cNvSpPr>
          <p:nvPr>
            <p:ph type="body" sz="quarter" idx="24"/>
          </p:nvPr>
        </p:nvSpPr>
        <p:spPr>
          <a:xfrm>
            <a:off x="5384800" y="1016000"/>
            <a:ext cx="3149600" cy="431800"/>
          </a:xfrm>
        </p:spPr>
        <p:txBody>
          <a:bodyPr>
            <a:noAutofit/>
          </a:bodyPr>
          <a:lstStyle>
            <a:lvl1pPr marL="0" indent="0" algn="l">
              <a:buFontTx/>
              <a:buNone/>
              <a:defRPr sz="1700" b="0" kern="0" spc="0">
                <a:solidFill>
                  <a:schemeClr val="bg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1" name="Picture Placeholder 19"/>
          <p:cNvSpPr>
            <a:spLocks noGrp="1"/>
          </p:cNvSpPr>
          <p:nvPr>
            <p:ph type="pic" sz="quarter" idx="64"/>
          </p:nvPr>
        </p:nvSpPr>
        <p:spPr>
          <a:xfrm>
            <a:off x="1446436" y="1372152"/>
            <a:ext cx="2326397" cy="4067827"/>
          </a:xfrm>
        </p:spPr>
        <p:txBody>
          <a:bodyPr/>
          <a:lstStyle/>
          <a:p>
            <a:endParaRPr lang="en-JM" dirty="0"/>
          </a:p>
        </p:txBody>
      </p:sp>
      <p:sp>
        <p:nvSpPr>
          <p:cNvPr id="6" name="Title Placeholder 1"/>
          <p:cNvSpPr>
            <a:spLocks noGrp="1"/>
          </p:cNvSpPr>
          <p:nvPr>
            <p:ph type="title"/>
          </p:nvPr>
        </p:nvSpPr>
        <p:spPr>
          <a:xfrm>
            <a:off x="5384800" y="1231900"/>
            <a:ext cx="5384800" cy="1143000"/>
          </a:xfrm>
          <a:prstGeom prst="rect">
            <a:avLst/>
          </a:prstGeom>
        </p:spPr>
        <p:txBody>
          <a:bodyPr vert="horz" lIns="91438" tIns="45719" rIns="91438" bIns="45719" rtlCol="0" anchor="ctr">
            <a:normAutofit/>
          </a:bodyPr>
          <a:lstStyle>
            <a:lvl1pPr>
              <a:defRPr>
                <a:solidFill>
                  <a:schemeClr val="bg1"/>
                </a:solidFill>
              </a:defRPr>
            </a:lvl1pPr>
          </a:lstStyle>
          <a:p>
            <a:r>
              <a:rPr lang="en-US" dirty="0"/>
              <a:t>Click to edit Master title style</a:t>
            </a:r>
            <a:endParaRPr lang="en-JM" dirty="0"/>
          </a:p>
        </p:txBody>
      </p:sp>
    </p:spTree>
    <p:extLst>
      <p:ext uri="{BB962C8B-B14F-4D97-AF65-F5344CB8AC3E}">
        <p14:creationId xmlns:p14="http://schemas.microsoft.com/office/powerpoint/2010/main" val="838014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800"/>
                                        <p:tgtEl>
                                          <p:spTgt spid="7">
                                            <p:bg/>
                                          </p:spTgt>
                                        </p:tgtEl>
                                        <p:attrNameLst>
                                          <p:attrName>ppt_x</p:attrName>
                                        </p:attrNameLst>
                                      </p:cBhvr>
                                      <p:tavLst>
                                        <p:tav tm="0">
                                          <p:val>
                                            <p:strVal val="#ppt_x-#ppt_w*1.125000"/>
                                          </p:val>
                                        </p:tav>
                                        <p:tav tm="100000">
                                          <p:val>
                                            <p:strVal val="#ppt_x"/>
                                          </p:val>
                                        </p:tav>
                                      </p:tavLst>
                                    </p:anim>
                                    <p:animEffect transition="in" filter="wipe(right)">
                                      <p:cBhvr>
                                        <p:cTn id="8" dur="800"/>
                                        <p:tgtEl>
                                          <p:spTgt spid="7">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8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8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3767208" y="2006600"/>
            <a:ext cx="2032000" cy="406400"/>
          </a:xfrm>
        </p:spPr>
        <p:txBody>
          <a:bodyPr>
            <a:noAutofit/>
          </a:bodyPr>
          <a:lstStyle>
            <a:lvl1pPr algn="ctr">
              <a:buNone/>
              <a:defRPr sz="1600">
                <a:solidFill>
                  <a:schemeClr val="tx1"/>
                </a:solidFill>
                <a:latin typeface="Open Sans Bold"/>
                <a:ea typeface="Open Sans Semibold"/>
                <a:cs typeface="Open Sans Bold"/>
              </a:defRPr>
            </a:lvl1pPr>
            <a:lvl2pPr>
              <a:defRPr sz="2100"/>
            </a:lvl2pPr>
            <a:lvl3pPr>
              <a:defRPr sz="2100"/>
            </a:lvl3pPr>
            <a:lvl4pPr>
              <a:defRPr sz="2100"/>
            </a:lvl4pPr>
            <a:lvl5pPr algn="ctr">
              <a:buNone/>
              <a:defRPr sz="2100"/>
            </a:lvl5pPr>
          </a:lstStyle>
          <a:p>
            <a:pPr lvl="0"/>
            <a:endParaRPr lang="en-JM" dirty="0"/>
          </a:p>
        </p:txBody>
      </p:sp>
      <p:sp>
        <p:nvSpPr>
          <p:cNvPr id="8" name="Content Placeholder 37"/>
          <p:cNvSpPr>
            <a:spLocks noGrp="1"/>
          </p:cNvSpPr>
          <p:nvPr>
            <p:ph sz="quarter" idx="19"/>
          </p:nvPr>
        </p:nvSpPr>
        <p:spPr>
          <a:xfrm>
            <a:off x="6299200" y="2006600"/>
            <a:ext cx="2032000" cy="406400"/>
          </a:xfrm>
        </p:spPr>
        <p:txBody>
          <a:bodyPr>
            <a:noAutofit/>
          </a:bodyPr>
          <a:lstStyle>
            <a:lvl1pPr algn="ctr">
              <a:buNone/>
              <a:defRPr sz="1600">
                <a:solidFill>
                  <a:schemeClr val="tx1"/>
                </a:solidFill>
                <a:latin typeface="Open Sans Bold"/>
                <a:ea typeface="Open Sans Semibold"/>
                <a:cs typeface="Open Sans Bold"/>
              </a:defRPr>
            </a:lvl1pPr>
            <a:lvl2pPr>
              <a:defRPr sz="2100"/>
            </a:lvl2pPr>
            <a:lvl3pPr>
              <a:defRPr sz="2100"/>
            </a:lvl3pPr>
            <a:lvl4pPr>
              <a:defRPr sz="2100"/>
            </a:lvl4pPr>
            <a:lvl5pPr algn="ctr">
              <a:buNone/>
              <a:defRPr sz="2100"/>
            </a:lvl5pPr>
          </a:lstStyle>
          <a:p>
            <a:pPr lvl="0"/>
            <a:endParaRPr lang="en-JM" dirty="0"/>
          </a:p>
        </p:txBody>
      </p:sp>
      <p:sp>
        <p:nvSpPr>
          <p:cNvPr id="9" name="Content Placeholder 37"/>
          <p:cNvSpPr>
            <a:spLocks noGrp="1"/>
          </p:cNvSpPr>
          <p:nvPr>
            <p:ph sz="quarter" idx="20"/>
          </p:nvPr>
        </p:nvSpPr>
        <p:spPr>
          <a:xfrm>
            <a:off x="8940800" y="2006600"/>
            <a:ext cx="2032000" cy="406400"/>
          </a:xfrm>
        </p:spPr>
        <p:txBody>
          <a:bodyPr>
            <a:noAutofit/>
          </a:bodyPr>
          <a:lstStyle>
            <a:lvl1pPr algn="ctr">
              <a:buNone/>
              <a:defRPr sz="1600">
                <a:solidFill>
                  <a:schemeClr val="tx1"/>
                </a:solidFill>
                <a:latin typeface="Open Sans Bold"/>
                <a:ea typeface="Open Sans Semibold"/>
                <a:cs typeface="Open Sans Bold"/>
              </a:defRPr>
            </a:lvl1pPr>
            <a:lvl2pPr>
              <a:defRPr sz="2100"/>
            </a:lvl2pPr>
            <a:lvl3pPr>
              <a:defRPr sz="2100"/>
            </a:lvl3pPr>
            <a:lvl4pPr>
              <a:defRPr sz="2100"/>
            </a:lvl4pPr>
            <a:lvl5pPr algn="ctr">
              <a:buNone/>
              <a:defRPr sz="2100"/>
            </a:lvl5pPr>
          </a:lstStyle>
          <a:p>
            <a:pPr lvl="0"/>
            <a:endParaRPr lang="en-JM" dirty="0"/>
          </a:p>
        </p:txBody>
      </p:sp>
      <p:sp>
        <p:nvSpPr>
          <p:cNvPr id="10" name="Content Placeholder 37"/>
          <p:cNvSpPr>
            <a:spLocks noGrp="1"/>
          </p:cNvSpPr>
          <p:nvPr>
            <p:ph sz="quarter" idx="21"/>
          </p:nvPr>
        </p:nvSpPr>
        <p:spPr>
          <a:xfrm>
            <a:off x="1016000" y="2006600"/>
            <a:ext cx="2032000" cy="406400"/>
          </a:xfrm>
        </p:spPr>
        <p:txBody>
          <a:bodyPr>
            <a:noAutofit/>
          </a:bodyPr>
          <a:lstStyle>
            <a:lvl1pPr algn="ctr">
              <a:buNone/>
              <a:defRPr sz="1600">
                <a:solidFill>
                  <a:schemeClr val="tx1"/>
                </a:solidFill>
                <a:latin typeface="Open Sans Bold"/>
                <a:ea typeface="Open Sans Semibold"/>
                <a:cs typeface="Open Sans Bold"/>
              </a:defRPr>
            </a:lvl1pPr>
            <a:lvl2pPr>
              <a:defRPr sz="2100"/>
            </a:lvl2pPr>
            <a:lvl3pPr>
              <a:defRPr sz="2100"/>
            </a:lvl3pPr>
            <a:lvl4pPr>
              <a:defRPr sz="2100"/>
            </a:lvl4pPr>
            <a:lvl5pPr algn="ctr">
              <a:buNone/>
              <a:defRPr sz="2100"/>
            </a:lvl5pPr>
          </a:lstStyle>
          <a:p>
            <a:pPr lvl="0"/>
            <a:endParaRPr lang="en-JM" dirty="0"/>
          </a:p>
        </p:txBody>
      </p:sp>
      <p:sp>
        <p:nvSpPr>
          <p:cNvPr id="11" name="Picture Placeholder 28"/>
          <p:cNvSpPr>
            <a:spLocks noGrp="1" noChangeAspect="1"/>
          </p:cNvSpPr>
          <p:nvPr>
            <p:ph type="pic" sz="quarter" idx="50"/>
          </p:nvPr>
        </p:nvSpPr>
        <p:spPr>
          <a:xfrm>
            <a:off x="1072003" y="2514600"/>
            <a:ext cx="1919997" cy="1919997"/>
          </a:xfrm>
          <a:prstGeom prst="ellipse">
            <a:avLst/>
          </a:prstGeom>
          <a:ln w="76200" cap="sq">
            <a:noFill/>
            <a:miter lim="800000"/>
          </a:ln>
          <a:effectLst/>
        </p:spPr>
        <p:txBody>
          <a:bodyPr>
            <a:normAutofit/>
          </a:bodyPr>
          <a:lstStyle>
            <a:lvl1pPr marL="0" indent="0" algn="ctr">
              <a:buFontTx/>
              <a:buNone/>
              <a:defRPr sz="1600">
                <a:solidFill>
                  <a:srgbClr val="17252F"/>
                </a:solidFill>
                <a:latin typeface="Open Sans Semibold"/>
                <a:cs typeface="Open Sans Semibold"/>
              </a:defRPr>
            </a:lvl1pPr>
          </a:lstStyle>
          <a:p>
            <a:endParaRPr lang="en-JM" dirty="0"/>
          </a:p>
        </p:txBody>
      </p:sp>
      <p:sp>
        <p:nvSpPr>
          <p:cNvPr id="12" name="Picture Placeholder 28"/>
          <p:cNvSpPr>
            <a:spLocks noGrp="1" noChangeAspect="1"/>
          </p:cNvSpPr>
          <p:nvPr>
            <p:ph type="pic" sz="quarter" idx="51"/>
          </p:nvPr>
        </p:nvSpPr>
        <p:spPr>
          <a:xfrm>
            <a:off x="3767208" y="2514600"/>
            <a:ext cx="1919997" cy="1919997"/>
          </a:xfrm>
          <a:prstGeom prst="ellipse">
            <a:avLst/>
          </a:prstGeom>
          <a:ln w="76200" cap="sq">
            <a:noFill/>
            <a:miter lim="800000"/>
          </a:ln>
          <a:effectLst/>
        </p:spPr>
        <p:txBody>
          <a:bodyPr>
            <a:normAutofit/>
          </a:bodyPr>
          <a:lstStyle>
            <a:lvl1pPr marL="0" indent="0" algn="ctr">
              <a:buFontTx/>
              <a:buNone/>
              <a:defRPr sz="1600">
                <a:solidFill>
                  <a:srgbClr val="17252F"/>
                </a:solidFill>
                <a:latin typeface="Open Sans Semibold"/>
                <a:cs typeface="Open Sans Semibold"/>
              </a:defRPr>
            </a:lvl1pPr>
          </a:lstStyle>
          <a:p>
            <a:endParaRPr lang="en-JM" dirty="0"/>
          </a:p>
        </p:txBody>
      </p:sp>
      <p:sp>
        <p:nvSpPr>
          <p:cNvPr id="13" name="Picture Placeholder 28"/>
          <p:cNvSpPr>
            <a:spLocks noGrp="1" noChangeAspect="1"/>
          </p:cNvSpPr>
          <p:nvPr>
            <p:ph type="pic" sz="quarter" idx="52"/>
          </p:nvPr>
        </p:nvSpPr>
        <p:spPr>
          <a:xfrm>
            <a:off x="6355203" y="2514600"/>
            <a:ext cx="1919997" cy="1919997"/>
          </a:xfrm>
          <a:prstGeom prst="ellipse">
            <a:avLst/>
          </a:prstGeom>
          <a:ln w="76200" cap="sq">
            <a:noFill/>
            <a:miter lim="800000"/>
          </a:ln>
          <a:effectLst/>
        </p:spPr>
        <p:txBody>
          <a:bodyPr>
            <a:normAutofit/>
          </a:bodyPr>
          <a:lstStyle>
            <a:lvl1pPr marL="0" indent="0" algn="ctr">
              <a:buFontTx/>
              <a:buNone/>
              <a:defRPr sz="1600">
                <a:solidFill>
                  <a:srgbClr val="17252F"/>
                </a:solidFill>
                <a:latin typeface="Open Sans Semibold"/>
                <a:cs typeface="Open Sans Semibold"/>
              </a:defRPr>
            </a:lvl1pPr>
          </a:lstStyle>
          <a:p>
            <a:endParaRPr lang="en-JM" dirty="0"/>
          </a:p>
        </p:txBody>
      </p:sp>
      <p:sp>
        <p:nvSpPr>
          <p:cNvPr id="14" name="Picture Placeholder 28"/>
          <p:cNvSpPr>
            <a:spLocks noGrp="1" noChangeAspect="1"/>
          </p:cNvSpPr>
          <p:nvPr>
            <p:ph type="pic" sz="quarter" idx="53"/>
          </p:nvPr>
        </p:nvSpPr>
        <p:spPr>
          <a:xfrm>
            <a:off x="8996803" y="2514600"/>
            <a:ext cx="1919997" cy="1919997"/>
          </a:xfrm>
          <a:prstGeom prst="ellipse">
            <a:avLst/>
          </a:prstGeom>
          <a:ln w="76200" cap="sq">
            <a:noFill/>
            <a:miter lim="800000"/>
          </a:ln>
          <a:effectLst/>
        </p:spPr>
        <p:txBody>
          <a:bodyPr>
            <a:normAutofit/>
          </a:bodyPr>
          <a:lstStyle>
            <a:lvl1pPr marL="0" indent="0" algn="ctr">
              <a:buFontTx/>
              <a:buNone/>
              <a:defRPr sz="1600">
                <a:solidFill>
                  <a:srgbClr val="17252F"/>
                </a:solidFill>
                <a:latin typeface="Open Sans Semibold"/>
                <a:cs typeface="Open Sans Semibold"/>
              </a:defRPr>
            </a:lvl1pPr>
          </a:lstStyle>
          <a:p>
            <a:endParaRPr lang="en-JM" dirty="0"/>
          </a:p>
        </p:txBody>
      </p:sp>
      <p:sp>
        <p:nvSpPr>
          <p:cNvPr id="19" name="Text Placeholder 7"/>
          <p:cNvSpPr>
            <a:spLocks noGrp="1"/>
          </p:cNvSpPr>
          <p:nvPr>
            <p:ph type="body" sz="quarter" idx="61"/>
          </p:nvPr>
        </p:nvSpPr>
        <p:spPr>
          <a:xfrm>
            <a:off x="3454400" y="4953000"/>
            <a:ext cx="2438400" cy="711200"/>
          </a:xfrm>
        </p:spPr>
        <p:txBody>
          <a:bodyPr>
            <a:noAutofit/>
          </a:bodyPr>
          <a:lstStyle>
            <a:lvl1pPr marL="0" indent="0" algn="ctr">
              <a:buFontTx/>
              <a:buNone/>
              <a:defRPr sz="1300">
                <a:solidFill>
                  <a:schemeClr val="tx1">
                    <a:lumMod val="50000"/>
                    <a:lumOff val="50000"/>
                  </a:schemeClr>
                </a:solidFill>
                <a:latin typeface="Open Sans Semibold"/>
                <a:cs typeface="Open Sans Semibold"/>
              </a:defRPr>
            </a:lvl1pPr>
            <a:lvl2pPr marL="609570" indent="0">
              <a:buFontTx/>
              <a:buNone/>
              <a:defRPr sz="1600">
                <a:solidFill>
                  <a:schemeClr val="tx1">
                    <a:lumMod val="75000"/>
                    <a:lumOff val="25000"/>
                  </a:schemeClr>
                </a:solidFill>
              </a:defRPr>
            </a:lvl2pPr>
            <a:lvl3pPr marL="1219140" indent="0">
              <a:buFontTx/>
              <a:buNone/>
              <a:defRPr sz="1600">
                <a:solidFill>
                  <a:schemeClr val="tx1">
                    <a:lumMod val="75000"/>
                    <a:lumOff val="25000"/>
                  </a:schemeClr>
                </a:solidFill>
              </a:defRPr>
            </a:lvl3pPr>
            <a:lvl4pPr marL="1828709" indent="0">
              <a:buFontTx/>
              <a:buNone/>
              <a:defRPr sz="1600">
                <a:solidFill>
                  <a:schemeClr val="tx1">
                    <a:lumMod val="75000"/>
                    <a:lumOff val="25000"/>
                  </a:schemeClr>
                </a:solidFill>
              </a:defRPr>
            </a:lvl4pPr>
            <a:lvl5pPr marL="2438278" indent="0">
              <a:buFontTx/>
              <a:buNone/>
              <a:defRPr sz="1600">
                <a:solidFill>
                  <a:schemeClr val="tx1">
                    <a:lumMod val="75000"/>
                    <a:lumOff val="25000"/>
                  </a:schemeClr>
                </a:solidFill>
              </a:defRPr>
            </a:lvl5pPr>
          </a:lstStyle>
          <a:p>
            <a:pPr lvl="0"/>
            <a:endParaRPr lang="en-JM" dirty="0"/>
          </a:p>
        </p:txBody>
      </p:sp>
      <p:sp>
        <p:nvSpPr>
          <p:cNvPr id="20" name="Text Placeholder 7"/>
          <p:cNvSpPr>
            <a:spLocks noGrp="1"/>
          </p:cNvSpPr>
          <p:nvPr>
            <p:ph type="body" sz="quarter" idx="62"/>
          </p:nvPr>
        </p:nvSpPr>
        <p:spPr>
          <a:xfrm>
            <a:off x="6096000" y="4953000"/>
            <a:ext cx="2438400" cy="711200"/>
          </a:xfrm>
        </p:spPr>
        <p:txBody>
          <a:bodyPr>
            <a:noAutofit/>
          </a:bodyPr>
          <a:lstStyle>
            <a:lvl1pPr marL="0" indent="0" algn="ctr">
              <a:buFontTx/>
              <a:buNone/>
              <a:defRPr sz="1300">
                <a:solidFill>
                  <a:schemeClr val="tx1">
                    <a:lumMod val="50000"/>
                    <a:lumOff val="50000"/>
                  </a:schemeClr>
                </a:solidFill>
                <a:latin typeface="Open Sans Semibold"/>
                <a:cs typeface="Open Sans Semibold"/>
              </a:defRPr>
            </a:lvl1pPr>
            <a:lvl2pPr marL="609570" indent="0">
              <a:buFontTx/>
              <a:buNone/>
              <a:defRPr sz="1600">
                <a:solidFill>
                  <a:schemeClr val="tx1">
                    <a:lumMod val="75000"/>
                    <a:lumOff val="25000"/>
                  </a:schemeClr>
                </a:solidFill>
              </a:defRPr>
            </a:lvl2pPr>
            <a:lvl3pPr marL="1219140" indent="0">
              <a:buFontTx/>
              <a:buNone/>
              <a:defRPr sz="1600">
                <a:solidFill>
                  <a:schemeClr val="tx1">
                    <a:lumMod val="75000"/>
                    <a:lumOff val="25000"/>
                  </a:schemeClr>
                </a:solidFill>
              </a:defRPr>
            </a:lvl3pPr>
            <a:lvl4pPr marL="1828709" indent="0">
              <a:buFontTx/>
              <a:buNone/>
              <a:defRPr sz="1600">
                <a:solidFill>
                  <a:schemeClr val="tx1">
                    <a:lumMod val="75000"/>
                    <a:lumOff val="25000"/>
                  </a:schemeClr>
                </a:solidFill>
              </a:defRPr>
            </a:lvl4pPr>
            <a:lvl5pPr marL="2438278" indent="0">
              <a:buFontTx/>
              <a:buNone/>
              <a:defRPr sz="1600">
                <a:solidFill>
                  <a:schemeClr val="tx1">
                    <a:lumMod val="75000"/>
                    <a:lumOff val="25000"/>
                  </a:schemeClr>
                </a:solidFill>
              </a:defRPr>
            </a:lvl5pPr>
          </a:lstStyle>
          <a:p>
            <a:pPr lvl="0"/>
            <a:endParaRPr lang="en-JM" dirty="0"/>
          </a:p>
        </p:txBody>
      </p:sp>
      <p:sp>
        <p:nvSpPr>
          <p:cNvPr id="21" name="Text Placeholder 7"/>
          <p:cNvSpPr>
            <a:spLocks noGrp="1"/>
          </p:cNvSpPr>
          <p:nvPr>
            <p:ph type="body" sz="quarter" idx="63"/>
          </p:nvPr>
        </p:nvSpPr>
        <p:spPr>
          <a:xfrm>
            <a:off x="8737600" y="4953000"/>
            <a:ext cx="2438400" cy="711200"/>
          </a:xfrm>
        </p:spPr>
        <p:txBody>
          <a:bodyPr>
            <a:noAutofit/>
          </a:bodyPr>
          <a:lstStyle>
            <a:lvl1pPr marL="0" indent="0" algn="ctr">
              <a:buFontTx/>
              <a:buNone/>
              <a:defRPr sz="1300">
                <a:solidFill>
                  <a:schemeClr val="tx1">
                    <a:lumMod val="50000"/>
                    <a:lumOff val="50000"/>
                  </a:schemeClr>
                </a:solidFill>
                <a:latin typeface="Open Sans Semibold"/>
                <a:cs typeface="Open Sans Semibold"/>
              </a:defRPr>
            </a:lvl1pPr>
            <a:lvl2pPr marL="609570" indent="0">
              <a:buFontTx/>
              <a:buNone/>
              <a:defRPr sz="1600">
                <a:solidFill>
                  <a:schemeClr val="tx1">
                    <a:lumMod val="75000"/>
                    <a:lumOff val="25000"/>
                  </a:schemeClr>
                </a:solidFill>
              </a:defRPr>
            </a:lvl2pPr>
            <a:lvl3pPr marL="1219140" indent="0">
              <a:buFontTx/>
              <a:buNone/>
              <a:defRPr sz="1600">
                <a:solidFill>
                  <a:schemeClr val="tx1">
                    <a:lumMod val="75000"/>
                    <a:lumOff val="25000"/>
                  </a:schemeClr>
                </a:solidFill>
              </a:defRPr>
            </a:lvl3pPr>
            <a:lvl4pPr marL="1828709" indent="0">
              <a:buFontTx/>
              <a:buNone/>
              <a:defRPr sz="1600">
                <a:solidFill>
                  <a:schemeClr val="tx1">
                    <a:lumMod val="75000"/>
                    <a:lumOff val="25000"/>
                  </a:schemeClr>
                </a:solidFill>
              </a:defRPr>
            </a:lvl4pPr>
            <a:lvl5pPr marL="2438278" indent="0">
              <a:buFontTx/>
              <a:buNone/>
              <a:defRPr sz="1600">
                <a:solidFill>
                  <a:schemeClr val="tx1">
                    <a:lumMod val="75000"/>
                    <a:lumOff val="25000"/>
                  </a:schemeClr>
                </a:solidFill>
              </a:defRPr>
            </a:lvl5pPr>
          </a:lstStyle>
          <a:p>
            <a:pPr lvl="0"/>
            <a:endParaRPr lang="en-JM" dirty="0"/>
          </a:p>
        </p:txBody>
      </p:sp>
      <p:sp>
        <p:nvSpPr>
          <p:cNvPr id="22" name="Text Placeholder 7"/>
          <p:cNvSpPr>
            <a:spLocks noGrp="1"/>
          </p:cNvSpPr>
          <p:nvPr>
            <p:ph type="body" sz="quarter" idx="64"/>
          </p:nvPr>
        </p:nvSpPr>
        <p:spPr>
          <a:xfrm>
            <a:off x="812800" y="4953000"/>
            <a:ext cx="2438400" cy="711200"/>
          </a:xfrm>
        </p:spPr>
        <p:txBody>
          <a:bodyPr>
            <a:noAutofit/>
          </a:bodyPr>
          <a:lstStyle>
            <a:lvl1pPr marL="0" indent="0" algn="ctr">
              <a:buFontTx/>
              <a:buNone/>
              <a:defRPr sz="1300">
                <a:solidFill>
                  <a:schemeClr val="tx1">
                    <a:lumMod val="50000"/>
                    <a:lumOff val="50000"/>
                  </a:schemeClr>
                </a:solidFill>
                <a:latin typeface="Open Sans Semibold"/>
                <a:cs typeface="Open Sans Semibold"/>
              </a:defRPr>
            </a:lvl1pPr>
            <a:lvl2pPr marL="609570" indent="0">
              <a:buFontTx/>
              <a:buNone/>
              <a:defRPr sz="1600">
                <a:solidFill>
                  <a:schemeClr val="tx1">
                    <a:lumMod val="75000"/>
                    <a:lumOff val="25000"/>
                  </a:schemeClr>
                </a:solidFill>
              </a:defRPr>
            </a:lvl2pPr>
            <a:lvl3pPr marL="1219140" indent="0">
              <a:buFontTx/>
              <a:buNone/>
              <a:defRPr sz="1600">
                <a:solidFill>
                  <a:schemeClr val="tx1">
                    <a:lumMod val="75000"/>
                    <a:lumOff val="25000"/>
                  </a:schemeClr>
                </a:solidFill>
              </a:defRPr>
            </a:lvl3pPr>
            <a:lvl4pPr marL="1828709" indent="0">
              <a:buFontTx/>
              <a:buNone/>
              <a:defRPr sz="1600">
                <a:solidFill>
                  <a:schemeClr val="tx1">
                    <a:lumMod val="75000"/>
                    <a:lumOff val="25000"/>
                  </a:schemeClr>
                </a:solidFill>
              </a:defRPr>
            </a:lvl4pPr>
            <a:lvl5pPr marL="2438278" indent="0">
              <a:buFontTx/>
              <a:buNone/>
              <a:defRPr sz="1600">
                <a:solidFill>
                  <a:schemeClr val="tx1">
                    <a:lumMod val="75000"/>
                    <a:lumOff val="25000"/>
                  </a:schemeClr>
                </a:solidFill>
              </a:defRPr>
            </a:lvl5pPr>
          </a:lstStyle>
          <a:p>
            <a:pPr lvl="0"/>
            <a:endParaRPr lang="en-JM" dirty="0"/>
          </a:p>
        </p:txBody>
      </p:sp>
      <p:sp>
        <p:nvSpPr>
          <p:cNvPr id="18"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23"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013381712"/>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2540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2400" dirty="0">
              <a:solidFill>
                <a:srgbClr val="FFFFFF"/>
              </a:solidFill>
              <a:latin typeface="Open Sans"/>
            </a:endParaRPr>
          </a:p>
        </p:txBody>
      </p:sp>
      <p:sp>
        <p:nvSpPr>
          <p:cNvPr id="2" name="Title 1"/>
          <p:cNvSpPr>
            <a:spLocks noGrp="1"/>
          </p:cNvSpPr>
          <p:nvPr>
            <p:ph type="title"/>
          </p:nvPr>
        </p:nvSpPr>
        <p:spPr>
          <a:xfrm>
            <a:off x="963084" y="4406901"/>
            <a:ext cx="10363200" cy="1362075"/>
          </a:xfrm>
        </p:spPr>
        <p:txBody>
          <a:bodyPr anchor="t">
            <a:normAutofit/>
          </a:bodyPr>
          <a:lstStyle>
            <a:lvl1pPr algn="l">
              <a:defRPr sz="3700" b="1" cap="all">
                <a:solidFill>
                  <a:srgbClr val="1E787A"/>
                </a:solidFill>
              </a:defRPr>
            </a:lvl1pPr>
          </a:lstStyle>
          <a:p>
            <a:r>
              <a:rPr lang="en-US" dirty="0"/>
              <a:t>Click to edit Master title style</a:t>
            </a:r>
            <a:endParaRPr lang="en-JM"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lumMod val="50000"/>
                    <a:lumOff val="50000"/>
                  </a:schemeClr>
                </a:solidFill>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21244052"/>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2168525"/>
            <a:ext cx="5181600" cy="3902075"/>
          </a:xfrm>
        </p:spPr>
        <p:txBody>
          <a:bodyPr>
            <a:normAutofit/>
          </a:bodyPr>
          <a:lstStyle>
            <a:lvl1pPr>
              <a:defRPr sz="1900">
                <a:solidFill>
                  <a:schemeClr val="tx1">
                    <a:lumMod val="50000"/>
                    <a:lumOff val="50000"/>
                  </a:schemeClr>
                </a:solidFill>
                <a:latin typeface="Open Sans Semibold"/>
                <a:cs typeface="Open Sans Semibold"/>
              </a:defRPr>
            </a:lvl1pPr>
            <a:lvl2pPr>
              <a:defRPr sz="1600">
                <a:solidFill>
                  <a:schemeClr val="tx1">
                    <a:lumMod val="50000"/>
                    <a:lumOff val="50000"/>
                  </a:schemeClr>
                </a:solidFill>
                <a:latin typeface="Open Sans Semibold"/>
                <a:cs typeface="Open Sans Semibold"/>
              </a:defRPr>
            </a:lvl2pPr>
            <a:lvl3pPr>
              <a:defRPr sz="1500">
                <a:solidFill>
                  <a:schemeClr val="tx1">
                    <a:lumMod val="50000"/>
                    <a:lumOff val="50000"/>
                  </a:schemeClr>
                </a:solidFill>
                <a:latin typeface="Open Sans Semibold"/>
                <a:cs typeface="Open Sans Semibold"/>
              </a:defRPr>
            </a:lvl3pPr>
            <a:lvl4pPr>
              <a:defRPr sz="1500">
                <a:solidFill>
                  <a:schemeClr val="tx1">
                    <a:lumMod val="50000"/>
                    <a:lumOff val="50000"/>
                  </a:schemeClr>
                </a:solidFill>
                <a:latin typeface="Open Sans Semibold"/>
                <a:cs typeface="Open Sans Semibold"/>
              </a:defRPr>
            </a:lvl4pPr>
            <a:lvl5pPr>
              <a:defRPr sz="1500">
                <a:solidFill>
                  <a:schemeClr val="tx1">
                    <a:lumMod val="50000"/>
                    <a:lumOff val="50000"/>
                  </a:schemeClr>
                </a:solidFill>
                <a:latin typeface="Open Sans Semibold"/>
                <a:cs typeface="Open Sans Semibold"/>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6197600" y="2168525"/>
            <a:ext cx="5181600" cy="3902075"/>
          </a:xfrm>
        </p:spPr>
        <p:txBody>
          <a:bodyPr>
            <a:normAutofit/>
          </a:bodyPr>
          <a:lstStyle>
            <a:lvl1pPr>
              <a:defRPr sz="1900">
                <a:solidFill>
                  <a:schemeClr val="tx1">
                    <a:lumMod val="50000"/>
                    <a:lumOff val="50000"/>
                  </a:schemeClr>
                </a:solidFill>
                <a:latin typeface="Open Sans Semibold"/>
                <a:cs typeface="Open Sans Semibold"/>
              </a:defRPr>
            </a:lvl1pPr>
            <a:lvl2pPr>
              <a:defRPr sz="1600">
                <a:solidFill>
                  <a:schemeClr val="tx1">
                    <a:lumMod val="50000"/>
                    <a:lumOff val="50000"/>
                  </a:schemeClr>
                </a:solidFill>
                <a:latin typeface="Open Sans Semibold"/>
                <a:cs typeface="Open Sans Semibold"/>
              </a:defRPr>
            </a:lvl2pPr>
            <a:lvl3pPr>
              <a:defRPr sz="1500">
                <a:solidFill>
                  <a:schemeClr val="tx1">
                    <a:lumMod val="50000"/>
                    <a:lumOff val="50000"/>
                  </a:schemeClr>
                </a:solidFill>
                <a:latin typeface="Open Sans Semibold"/>
                <a:cs typeface="Open Sans Semibold"/>
              </a:defRPr>
            </a:lvl3pPr>
            <a:lvl4pPr>
              <a:defRPr sz="1500">
                <a:solidFill>
                  <a:schemeClr val="tx1">
                    <a:lumMod val="50000"/>
                    <a:lumOff val="50000"/>
                  </a:schemeClr>
                </a:solidFill>
                <a:latin typeface="Open Sans Semibold"/>
                <a:cs typeface="Open Sans Semibold"/>
              </a:defRPr>
            </a:lvl4pPr>
            <a:lvl5pPr>
              <a:defRPr sz="1500">
                <a:solidFill>
                  <a:schemeClr val="tx1">
                    <a:lumMod val="50000"/>
                    <a:lumOff val="50000"/>
                  </a:schemeClr>
                </a:solidFill>
                <a:latin typeface="Open Sans Semibold"/>
                <a:cs typeface="Open Sans Semibold"/>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8"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9"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927604711"/>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2800" y="2292352"/>
            <a:ext cx="5183717" cy="639763"/>
          </a:xfrm>
        </p:spPr>
        <p:txBody>
          <a:bodyPr anchor="b">
            <a:normAutofit/>
          </a:bodyPr>
          <a:lstStyle>
            <a:lvl1pPr marL="0" indent="0">
              <a:buNone/>
              <a:defRPr sz="1900" b="0">
                <a:solidFill>
                  <a:schemeClr val="tx1"/>
                </a:solidFill>
                <a:latin typeface="Open Sans Light Italic"/>
                <a:cs typeface="Open Sans Light Italic"/>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812800" y="2932112"/>
            <a:ext cx="5183717" cy="3240088"/>
          </a:xfrm>
        </p:spPr>
        <p:txBody>
          <a:bodyPr>
            <a:normAutofit/>
          </a:bodyPr>
          <a:lstStyle>
            <a:lvl1pPr>
              <a:defRPr sz="1600">
                <a:solidFill>
                  <a:schemeClr val="tx1">
                    <a:lumMod val="50000"/>
                    <a:lumOff val="50000"/>
                  </a:schemeClr>
                </a:solidFill>
                <a:latin typeface="Open Sans Semibold"/>
                <a:cs typeface="Open Sans Semibold"/>
              </a:defRPr>
            </a:lvl1pPr>
            <a:lvl2pPr>
              <a:defRPr sz="1500">
                <a:solidFill>
                  <a:schemeClr val="tx1">
                    <a:lumMod val="50000"/>
                    <a:lumOff val="50000"/>
                  </a:schemeClr>
                </a:solidFill>
                <a:latin typeface="Open Sans Semibold"/>
                <a:cs typeface="Open Sans Semibold"/>
              </a:defRPr>
            </a:lvl2pPr>
            <a:lvl3pPr>
              <a:defRPr sz="1500">
                <a:solidFill>
                  <a:schemeClr val="tx1">
                    <a:lumMod val="50000"/>
                    <a:lumOff val="50000"/>
                  </a:schemeClr>
                </a:solidFill>
                <a:latin typeface="Open Sans Semibold"/>
                <a:cs typeface="Open Sans Semibold"/>
              </a:defRPr>
            </a:lvl3pPr>
            <a:lvl4pPr>
              <a:defRPr sz="1300">
                <a:solidFill>
                  <a:schemeClr val="tx1">
                    <a:lumMod val="50000"/>
                    <a:lumOff val="50000"/>
                  </a:schemeClr>
                </a:solidFill>
                <a:latin typeface="Open Sans Semibold"/>
                <a:cs typeface="Open Sans Semibold"/>
              </a:defRPr>
            </a:lvl4pPr>
            <a:lvl5pPr>
              <a:defRPr sz="1300">
                <a:solidFill>
                  <a:schemeClr val="tx1">
                    <a:lumMod val="50000"/>
                    <a:lumOff val="50000"/>
                  </a:schemeClr>
                </a:solidFill>
                <a:latin typeface="Open Sans Semibold"/>
                <a:cs typeface="Open Sans Semibold"/>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6193376" y="2292352"/>
            <a:ext cx="5287427" cy="639763"/>
          </a:xfrm>
        </p:spPr>
        <p:txBody>
          <a:bodyPr anchor="b">
            <a:normAutofit/>
          </a:bodyPr>
          <a:lstStyle>
            <a:lvl1pPr marL="0" indent="0">
              <a:buNone/>
              <a:defRPr sz="1900" b="0">
                <a:solidFill>
                  <a:schemeClr val="tx1"/>
                </a:solidFill>
                <a:latin typeface="Open Sans Light Italic"/>
                <a:cs typeface="Open Sans Light Italic"/>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93376" y="2932112"/>
            <a:ext cx="5287427" cy="3240088"/>
          </a:xfrm>
        </p:spPr>
        <p:txBody>
          <a:bodyPr>
            <a:normAutofit/>
          </a:bodyPr>
          <a:lstStyle>
            <a:lvl1pPr>
              <a:defRPr sz="1600">
                <a:solidFill>
                  <a:schemeClr val="tx1">
                    <a:lumMod val="50000"/>
                    <a:lumOff val="50000"/>
                  </a:schemeClr>
                </a:solidFill>
                <a:latin typeface="Open Sans Semibold"/>
                <a:cs typeface="Open Sans Semibold"/>
              </a:defRPr>
            </a:lvl1pPr>
            <a:lvl2pPr>
              <a:defRPr sz="1500">
                <a:solidFill>
                  <a:schemeClr val="tx1">
                    <a:lumMod val="50000"/>
                    <a:lumOff val="50000"/>
                  </a:schemeClr>
                </a:solidFill>
                <a:latin typeface="Open Sans Semibold"/>
                <a:cs typeface="Open Sans Semibold"/>
              </a:defRPr>
            </a:lvl2pPr>
            <a:lvl3pPr>
              <a:defRPr sz="1500">
                <a:solidFill>
                  <a:schemeClr val="tx1">
                    <a:lumMod val="50000"/>
                    <a:lumOff val="50000"/>
                  </a:schemeClr>
                </a:solidFill>
                <a:latin typeface="Open Sans Semibold"/>
                <a:cs typeface="Open Sans Semibold"/>
              </a:defRPr>
            </a:lvl3pPr>
            <a:lvl4pPr>
              <a:defRPr sz="1300">
                <a:solidFill>
                  <a:schemeClr val="tx1">
                    <a:lumMod val="50000"/>
                    <a:lumOff val="50000"/>
                  </a:schemeClr>
                </a:solidFill>
                <a:latin typeface="Open Sans Semibold"/>
                <a:cs typeface="Open Sans Semibold"/>
              </a:defRPr>
            </a:lvl4pPr>
            <a:lvl5pPr>
              <a:defRPr sz="1300">
                <a:solidFill>
                  <a:schemeClr val="tx1">
                    <a:lumMod val="50000"/>
                    <a:lumOff val="50000"/>
                  </a:schemeClr>
                </a:solidFill>
                <a:latin typeface="Open Sans Semibold"/>
                <a:cs typeface="Open Sans Semibold"/>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0"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11"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213217619"/>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7"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2139779200"/>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
        <p:nvSpPr>
          <p:cNvPr id="7"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defRPr>
                <a:solidFill>
                  <a:srgbClr val="1E787A"/>
                </a:solidFill>
              </a:defRPr>
            </a:lvl1pPr>
          </a:lstStyle>
          <a:p>
            <a:r>
              <a:rPr lang="en-US" dirty="0"/>
              <a:t>Click to edit Master title style</a:t>
            </a:r>
            <a:endParaRPr lang="en-JM" dirty="0"/>
          </a:p>
        </p:txBody>
      </p:sp>
    </p:spTree>
    <p:extLst>
      <p:ext uri="{BB962C8B-B14F-4D97-AF65-F5344CB8AC3E}">
        <p14:creationId xmlns:p14="http://schemas.microsoft.com/office/powerpoint/2010/main" val="17771231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14112"/>
            <a:ext cx="12192000" cy="68721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2400" dirty="0">
              <a:solidFill>
                <a:srgbClr val="FFFFFF"/>
              </a:solidFill>
              <a:latin typeface="Open Sans"/>
            </a:endParaRPr>
          </a:p>
        </p:txBody>
      </p:sp>
    </p:spTree>
    <p:extLst>
      <p:ext uri="{BB962C8B-B14F-4D97-AF65-F5344CB8AC3E}">
        <p14:creationId xmlns:p14="http://schemas.microsoft.com/office/powerpoint/2010/main" val="788239836"/>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sz="2400" dirty="0">
              <a:solidFill>
                <a:srgbClr val="FFFFFF"/>
              </a:solidFill>
              <a:latin typeface="Open Sans"/>
            </a:endParaRPr>
          </a:p>
        </p:txBody>
      </p:sp>
      <p:sp>
        <p:nvSpPr>
          <p:cNvPr id="2" name="Title 1"/>
          <p:cNvSpPr>
            <a:spLocks noGrp="1"/>
          </p:cNvSpPr>
          <p:nvPr>
            <p:ph type="title"/>
          </p:nvPr>
        </p:nvSpPr>
        <p:spPr/>
        <p:txBody>
          <a:bodyPr/>
          <a:lstStyle>
            <a:lvl1pPr>
              <a:defRPr>
                <a:solidFill>
                  <a:srgbClr val="1E787A"/>
                </a:solidFill>
              </a:defRPr>
            </a:lvl1pPr>
          </a:lstStyle>
          <a:p>
            <a:r>
              <a:rPr lang="en-US" dirty="0"/>
              <a:t>Click to edit Master title style</a:t>
            </a:r>
          </a:p>
        </p:txBody>
      </p:sp>
    </p:spTree>
    <p:extLst>
      <p:ext uri="{BB962C8B-B14F-4D97-AF65-F5344CB8AC3E}">
        <p14:creationId xmlns:p14="http://schemas.microsoft.com/office/powerpoint/2010/main" val="118921653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lgn="l">
              <a:defRPr b="0" i="0" spc="-200">
                <a:solidFill>
                  <a:srgbClr val="1E787A"/>
                </a:solidFill>
                <a:latin typeface="Open Sans Bold"/>
                <a:cs typeface="Open Sans Bold"/>
              </a:defRPr>
            </a:lvl1pPr>
          </a:lstStyle>
          <a:p>
            <a:r>
              <a:rPr lang="en-US" dirty="0"/>
              <a:t>Click to edit Master title style</a:t>
            </a:r>
            <a:endParaRPr lang="en-JM" dirty="0"/>
          </a:p>
        </p:txBody>
      </p:sp>
      <p:sp>
        <p:nvSpPr>
          <p:cNvPr id="24" name="Picture Placeholder 21"/>
          <p:cNvSpPr>
            <a:spLocks noGrp="1"/>
          </p:cNvSpPr>
          <p:nvPr>
            <p:ph type="pic" sz="quarter" idx="27"/>
          </p:nvPr>
        </p:nvSpPr>
        <p:spPr>
          <a:xfrm>
            <a:off x="2946401" y="2102600"/>
            <a:ext cx="2049939" cy="1936000"/>
          </a:xfrm>
        </p:spPr>
        <p:txBody>
          <a:bodyPr>
            <a:normAutofit/>
          </a:bodyPr>
          <a:lstStyle>
            <a:lvl1pPr marL="0" indent="0">
              <a:buNone/>
              <a:defRPr sz="1500"/>
            </a:lvl1pPr>
          </a:lstStyle>
          <a:p>
            <a:endParaRPr lang="en-US"/>
          </a:p>
        </p:txBody>
      </p:sp>
      <p:sp>
        <p:nvSpPr>
          <p:cNvPr id="26" name="Picture Placeholder 21"/>
          <p:cNvSpPr>
            <a:spLocks noGrp="1"/>
          </p:cNvSpPr>
          <p:nvPr>
            <p:ph type="pic" sz="quarter" idx="29"/>
          </p:nvPr>
        </p:nvSpPr>
        <p:spPr>
          <a:xfrm>
            <a:off x="7010401" y="2097000"/>
            <a:ext cx="2049939" cy="1936000"/>
          </a:xfrm>
        </p:spPr>
        <p:txBody>
          <a:bodyPr>
            <a:normAutofit/>
          </a:bodyPr>
          <a:lstStyle>
            <a:lvl1pPr marL="0" indent="0">
              <a:buNone/>
              <a:defRPr sz="1500"/>
            </a:lvl1pPr>
          </a:lstStyle>
          <a:p>
            <a:endParaRPr lang="en-US" dirty="0"/>
          </a:p>
        </p:txBody>
      </p:sp>
      <p:sp>
        <p:nvSpPr>
          <p:cNvPr id="30" name="Picture Placeholder 21"/>
          <p:cNvSpPr>
            <a:spLocks noGrp="1"/>
          </p:cNvSpPr>
          <p:nvPr>
            <p:ph type="pic" sz="quarter" idx="33"/>
          </p:nvPr>
        </p:nvSpPr>
        <p:spPr>
          <a:xfrm>
            <a:off x="914401" y="4033000"/>
            <a:ext cx="2049939" cy="1936000"/>
          </a:xfrm>
        </p:spPr>
        <p:txBody>
          <a:bodyPr>
            <a:normAutofit/>
          </a:bodyPr>
          <a:lstStyle>
            <a:lvl1pPr marL="0" indent="0">
              <a:buNone/>
              <a:defRPr sz="1500"/>
            </a:lvl1pPr>
          </a:lstStyle>
          <a:p>
            <a:endParaRPr lang="en-US"/>
          </a:p>
        </p:txBody>
      </p:sp>
      <p:sp>
        <p:nvSpPr>
          <p:cNvPr id="32" name="Picture Placeholder 21"/>
          <p:cNvSpPr>
            <a:spLocks noGrp="1"/>
          </p:cNvSpPr>
          <p:nvPr>
            <p:ph type="pic" sz="quarter" idx="35"/>
          </p:nvPr>
        </p:nvSpPr>
        <p:spPr>
          <a:xfrm>
            <a:off x="4978401" y="4033000"/>
            <a:ext cx="2049939" cy="1936000"/>
          </a:xfrm>
        </p:spPr>
        <p:txBody>
          <a:bodyPr>
            <a:normAutofit/>
          </a:bodyPr>
          <a:lstStyle>
            <a:lvl1pPr marL="0" indent="0">
              <a:buNone/>
              <a:defRPr sz="1500"/>
            </a:lvl1pPr>
          </a:lstStyle>
          <a:p>
            <a:endParaRPr lang="en-US"/>
          </a:p>
        </p:txBody>
      </p:sp>
      <p:sp>
        <p:nvSpPr>
          <p:cNvPr id="34" name="Picture Placeholder 21"/>
          <p:cNvSpPr>
            <a:spLocks noGrp="1"/>
          </p:cNvSpPr>
          <p:nvPr>
            <p:ph type="pic" sz="quarter" idx="37"/>
          </p:nvPr>
        </p:nvSpPr>
        <p:spPr>
          <a:xfrm>
            <a:off x="9042401" y="4033000"/>
            <a:ext cx="2049939" cy="1936000"/>
          </a:xfrm>
        </p:spPr>
        <p:txBody>
          <a:bodyPr>
            <a:normAutofit/>
          </a:bodyPr>
          <a:lstStyle>
            <a:lvl1pPr marL="0" indent="0">
              <a:buNone/>
              <a:defRPr sz="1500"/>
            </a:lvl1pPr>
          </a:lstStyle>
          <a:p>
            <a:endParaRPr lang="en-US"/>
          </a:p>
        </p:txBody>
      </p:sp>
      <p:sp>
        <p:nvSpPr>
          <p:cNvPr id="11"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Tree>
    <p:extLst>
      <p:ext uri="{BB962C8B-B14F-4D97-AF65-F5344CB8AC3E}">
        <p14:creationId xmlns:p14="http://schemas.microsoft.com/office/powerpoint/2010/main" val="121961945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23" name="Picture Placeholder 21"/>
          <p:cNvSpPr>
            <a:spLocks noGrp="1"/>
          </p:cNvSpPr>
          <p:nvPr>
            <p:ph type="pic" sz="quarter" idx="26"/>
          </p:nvPr>
        </p:nvSpPr>
        <p:spPr>
          <a:xfrm>
            <a:off x="3589867" y="1905000"/>
            <a:ext cx="2235200" cy="1320800"/>
          </a:xfrm>
        </p:spPr>
        <p:txBody>
          <a:bodyPr>
            <a:normAutofit/>
          </a:bodyPr>
          <a:lstStyle>
            <a:lvl1pPr marL="0" indent="0">
              <a:buNone/>
              <a:defRPr sz="1500"/>
            </a:lvl1pPr>
          </a:lstStyle>
          <a:p>
            <a:endParaRPr lang="en-US"/>
          </a:p>
        </p:txBody>
      </p:sp>
      <p:sp>
        <p:nvSpPr>
          <p:cNvPr id="20" name="Picture Placeholder 21"/>
          <p:cNvSpPr>
            <a:spLocks noGrp="1"/>
          </p:cNvSpPr>
          <p:nvPr>
            <p:ph type="pic" sz="quarter" idx="28"/>
          </p:nvPr>
        </p:nvSpPr>
        <p:spPr>
          <a:xfrm>
            <a:off x="812800" y="1905000"/>
            <a:ext cx="2235200" cy="1320800"/>
          </a:xfrm>
        </p:spPr>
        <p:txBody>
          <a:bodyPr>
            <a:normAutofit/>
          </a:bodyPr>
          <a:lstStyle>
            <a:lvl1pPr marL="0" indent="0">
              <a:buNone/>
              <a:defRPr sz="1500"/>
            </a:lvl1pPr>
          </a:lstStyle>
          <a:p>
            <a:endParaRPr lang="en-US"/>
          </a:p>
        </p:txBody>
      </p:sp>
      <p:sp>
        <p:nvSpPr>
          <p:cNvPr id="9" name="Picture Placeholder 21"/>
          <p:cNvSpPr>
            <a:spLocks noGrp="1"/>
          </p:cNvSpPr>
          <p:nvPr>
            <p:ph type="pic" sz="quarter" idx="30"/>
          </p:nvPr>
        </p:nvSpPr>
        <p:spPr>
          <a:xfrm>
            <a:off x="6366933" y="1905000"/>
            <a:ext cx="2235200" cy="1320800"/>
          </a:xfrm>
        </p:spPr>
        <p:txBody>
          <a:bodyPr>
            <a:normAutofit/>
          </a:bodyPr>
          <a:lstStyle>
            <a:lvl1pPr marL="0" indent="0">
              <a:buNone/>
              <a:defRPr sz="1500"/>
            </a:lvl1pPr>
          </a:lstStyle>
          <a:p>
            <a:endParaRPr lang="en-US"/>
          </a:p>
        </p:txBody>
      </p:sp>
      <p:sp>
        <p:nvSpPr>
          <p:cNvPr id="10" name="Picture Placeholder 21"/>
          <p:cNvSpPr>
            <a:spLocks noGrp="1"/>
          </p:cNvSpPr>
          <p:nvPr>
            <p:ph type="pic" sz="quarter" idx="31"/>
          </p:nvPr>
        </p:nvSpPr>
        <p:spPr>
          <a:xfrm>
            <a:off x="9144000" y="1905000"/>
            <a:ext cx="2235200" cy="1320800"/>
          </a:xfrm>
        </p:spPr>
        <p:txBody>
          <a:bodyPr>
            <a:normAutofit/>
          </a:bodyPr>
          <a:lstStyle>
            <a:lvl1pPr marL="0" indent="0">
              <a:buNone/>
              <a:defRPr sz="1500"/>
            </a:lvl1pPr>
          </a:lstStyle>
          <a:p>
            <a:endParaRPr lang="en-US"/>
          </a:p>
        </p:txBody>
      </p:sp>
      <p:sp>
        <p:nvSpPr>
          <p:cNvPr id="11" name="Picture Placeholder 21"/>
          <p:cNvSpPr>
            <a:spLocks noGrp="1"/>
          </p:cNvSpPr>
          <p:nvPr>
            <p:ph type="pic" sz="quarter" idx="32"/>
          </p:nvPr>
        </p:nvSpPr>
        <p:spPr>
          <a:xfrm>
            <a:off x="3556000" y="4038600"/>
            <a:ext cx="2235200" cy="1320800"/>
          </a:xfrm>
        </p:spPr>
        <p:txBody>
          <a:bodyPr>
            <a:normAutofit/>
          </a:bodyPr>
          <a:lstStyle>
            <a:lvl1pPr marL="0" indent="0">
              <a:buNone/>
              <a:defRPr sz="1500"/>
            </a:lvl1pPr>
          </a:lstStyle>
          <a:p>
            <a:endParaRPr lang="en-US"/>
          </a:p>
        </p:txBody>
      </p:sp>
      <p:sp>
        <p:nvSpPr>
          <p:cNvPr id="12" name="Picture Placeholder 21"/>
          <p:cNvSpPr>
            <a:spLocks noGrp="1"/>
          </p:cNvSpPr>
          <p:nvPr>
            <p:ph type="pic" sz="quarter" idx="33"/>
          </p:nvPr>
        </p:nvSpPr>
        <p:spPr>
          <a:xfrm>
            <a:off x="812800" y="4038600"/>
            <a:ext cx="2235200" cy="1320800"/>
          </a:xfrm>
        </p:spPr>
        <p:txBody>
          <a:bodyPr>
            <a:normAutofit/>
          </a:bodyPr>
          <a:lstStyle>
            <a:lvl1pPr marL="0" indent="0">
              <a:buNone/>
              <a:defRPr sz="1500"/>
            </a:lvl1pPr>
          </a:lstStyle>
          <a:p>
            <a:endParaRPr lang="en-US"/>
          </a:p>
        </p:txBody>
      </p:sp>
      <p:sp>
        <p:nvSpPr>
          <p:cNvPr id="13" name="Picture Placeholder 21"/>
          <p:cNvSpPr>
            <a:spLocks noGrp="1"/>
          </p:cNvSpPr>
          <p:nvPr>
            <p:ph type="pic" sz="quarter" idx="34"/>
          </p:nvPr>
        </p:nvSpPr>
        <p:spPr>
          <a:xfrm>
            <a:off x="6400800" y="4038600"/>
            <a:ext cx="2235200" cy="1320800"/>
          </a:xfrm>
        </p:spPr>
        <p:txBody>
          <a:bodyPr>
            <a:normAutofit/>
          </a:bodyPr>
          <a:lstStyle>
            <a:lvl1pPr marL="0" indent="0">
              <a:buNone/>
              <a:defRPr sz="1500"/>
            </a:lvl1pPr>
          </a:lstStyle>
          <a:p>
            <a:endParaRPr lang="en-US"/>
          </a:p>
        </p:txBody>
      </p:sp>
      <p:sp>
        <p:nvSpPr>
          <p:cNvPr id="14" name="Picture Placeholder 21"/>
          <p:cNvSpPr>
            <a:spLocks noGrp="1"/>
          </p:cNvSpPr>
          <p:nvPr>
            <p:ph type="pic" sz="quarter" idx="35"/>
          </p:nvPr>
        </p:nvSpPr>
        <p:spPr>
          <a:xfrm>
            <a:off x="9144000" y="4038600"/>
            <a:ext cx="2235200" cy="1320800"/>
          </a:xfrm>
        </p:spPr>
        <p:txBody>
          <a:bodyPr>
            <a:normAutofit/>
          </a:bodyPr>
          <a:lstStyle>
            <a:lvl1pPr marL="0" indent="0">
              <a:buNone/>
              <a:defRPr sz="1500"/>
            </a:lvl1pPr>
          </a:lstStyle>
          <a:p>
            <a:endParaRPr lang="en-US"/>
          </a:p>
        </p:txBody>
      </p:sp>
      <p:sp>
        <p:nvSpPr>
          <p:cNvPr id="15"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lgn="l">
              <a:defRPr b="0" i="0" spc="-200">
                <a:solidFill>
                  <a:srgbClr val="1E787A"/>
                </a:solidFill>
                <a:latin typeface="Open Sans Bold"/>
                <a:cs typeface="Open Sans Bold"/>
              </a:defRPr>
            </a:lvl1pPr>
          </a:lstStyle>
          <a:p>
            <a:r>
              <a:rPr lang="en-US" dirty="0"/>
              <a:t>Click to edit Master title style</a:t>
            </a:r>
            <a:endParaRPr lang="en-JM" dirty="0"/>
          </a:p>
        </p:txBody>
      </p:sp>
      <p:sp>
        <p:nvSpPr>
          <p:cNvPr id="16"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Tree>
    <p:extLst>
      <p:ext uri="{BB962C8B-B14F-4D97-AF65-F5344CB8AC3E}">
        <p14:creationId xmlns:p14="http://schemas.microsoft.com/office/powerpoint/2010/main" val="206356583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23" name="Picture Placeholder 21"/>
          <p:cNvSpPr>
            <a:spLocks noGrp="1"/>
          </p:cNvSpPr>
          <p:nvPr>
            <p:ph type="pic" sz="quarter" idx="26"/>
          </p:nvPr>
        </p:nvSpPr>
        <p:spPr>
          <a:xfrm>
            <a:off x="6299200" y="2097000"/>
            <a:ext cx="2540000" cy="2037600"/>
          </a:xfrm>
        </p:spPr>
        <p:txBody>
          <a:bodyPr>
            <a:normAutofit/>
          </a:bodyPr>
          <a:lstStyle>
            <a:lvl1pPr marL="0" indent="0">
              <a:buNone/>
              <a:defRPr sz="1500"/>
            </a:lvl1pPr>
          </a:lstStyle>
          <a:p>
            <a:endParaRPr lang="en-US"/>
          </a:p>
        </p:txBody>
      </p:sp>
      <p:sp>
        <p:nvSpPr>
          <p:cNvPr id="19" name="Picture Placeholder 21"/>
          <p:cNvSpPr>
            <a:spLocks noGrp="1"/>
          </p:cNvSpPr>
          <p:nvPr>
            <p:ph type="pic" sz="quarter" idx="27"/>
          </p:nvPr>
        </p:nvSpPr>
        <p:spPr>
          <a:xfrm>
            <a:off x="6299200" y="4236200"/>
            <a:ext cx="2540000" cy="2037600"/>
          </a:xfrm>
        </p:spPr>
        <p:txBody>
          <a:bodyPr>
            <a:normAutofit/>
          </a:bodyPr>
          <a:lstStyle>
            <a:lvl1pPr marL="0" indent="0">
              <a:buNone/>
              <a:defRPr sz="1500"/>
            </a:lvl1pPr>
          </a:lstStyle>
          <a:p>
            <a:endParaRPr lang="en-US"/>
          </a:p>
        </p:txBody>
      </p:sp>
      <p:sp>
        <p:nvSpPr>
          <p:cNvPr id="20" name="Picture Placeholder 21"/>
          <p:cNvSpPr>
            <a:spLocks noGrp="1"/>
          </p:cNvSpPr>
          <p:nvPr>
            <p:ph type="pic" sz="quarter" idx="28"/>
          </p:nvPr>
        </p:nvSpPr>
        <p:spPr>
          <a:xfrm>
            <a:off x="812800" y="2097000"/>
            <a:ext cx="2540000" cy="2037600"/>
          </a:xfrm>
        </p:spPr>
        <p:txBody>
          <a:bodyPr>
            <a:normAutofit/>
          </a:bodyPr>
          <a:lstStyle>
            <a:lvl1pPr marL="0" indent="0">
              <a:buNone/>
              <a:defRPr sz="1500"/>
            </a:lvl1pPr>
          </a:lstStyle>
          <a:p>
            <a:endParaRPr lang="en-US" dirty="0"/>
          </a:p>
        </p:txBody>
      </p:sp>
      <p:sp>
        <p:nvSpPr>
          <p:cNvPr id="21" name="Picture Placeholder 21"/>
          <p:cNvSpPr>
            <a:spLocks noGrp="1"/>
          </p:cNvSpPr>
          <p:nvPr>
            <p:ph type="pic" sz="quarter" idx="29"/>
          </p:nvPr>
        </p:nvSpPr>
        <p:spPr>
          <a:xfrm>
            <a:off x="812800" y="4236200"/>
            <a:ext cx="2540000" cy="2037600"/>
          </a:xfrm>
        </p:spPr>
        <p:txBody>
          <a:bodyPr>
            <a:normAutofit/>
          </a:bodyPr>
          <a:lstStyle>
            <a:lvl1pPr marL="0" indent="0">
              <a:buNone/>
              <a:defRPr sz="1500"/>
            </a:lvl1pPr>
          </a:lstStyle>
          <a:p>
            <a:endParaRPr lang="en-US"/>
          </a:p>
        </p:txBody>
      </p:sp>
      <p:sp>
        <p:nvSpPr>
          <p:cNvPr id="8"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lgn="l">
              <a:defRPr b="0" i="0" spc="-200">
                <a:solidFill>
                  <a:srgbClr val="1E787A"/>
                </a:solidFill>
                <a:latin typeface="Open Sans Bold"/>
                <a:cs typeface="Open Sans Bold"/>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Tree>
    <p:extLst>
      <p:ext uri="{BB962C8B-B14F-4D97-AF65-F5344CB8AC3E}">
        <p14:creationId xmlns:p14="http://schemas.microsoft.com/office/powerpoint/2010/main" val="20949732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23" name="Picture Placeholder 21"/>
          <p:cNvSpPr>
            <a:spLocks noGrp="1"/>
          </p:cNvSpPr>
          <p:nvPr>
            <p:ph type="pic" sz="quarter" idx="26"/>
          </p:nvPr>
        </p:nvSpPr>
        <p:spPr>
          <a:xfrm>
            <a:off x="6082671" y="2006600"/>
            <a:ext cx="3067997" cy="2235200"/>
          </a:xfrm>
        </p:spPr>
        <p:txBody>
          <a:bodyPr>
            <a:normAutofit/>
          </a:bodyPr>
          <a:lstStyle>
            <a:lvl1pPr marL="0" indent="0">
              <a:buNone/>
              <a:defRPr sz="1500"/>
            </a:lvl1pPr>
          </a:lstStyle>
          <a:p>
            <a:endParaRPr lang="en-US"/>
          </a:p>
        </p:txBody>
      </p:sp>
      <p:sp>
        <p:nvSpPr>
          <p:cNvPr id="19" name="Picture Placeholder 21"/>
          <p:cNvSpPr>
            <a:spLocks noGrp="1"/>
          </p:cNvSpPr>
          <p:nvPr>
            <p:ph type="pic" sz="quarter" idx="27"/>
          </p:nvPr>
        </p:nvSpPr>
        <p:spPr>
          <a:xfrm>
            <a:off x="9124004" y="2006600"/>
            <a:ext cx="3067997" cy="2235200"/>
          </a:xfrm>
        </p:spPr>
        <p:txBody>
          <a:bodyPr>
            <a:normAutofit/>
          </a:bodyPr>
          <a:lstStyle>
            <a:lvl1pPr marL="0" indent="0">
              <a:buNone/>
              <a:defRPr sz="1500"/>
            </a:lvl1pPr>
          </a:lstStyle>
          <a:p>
            <a:endParaRPr lang="en-US"/>
          </a:p>
        </p:txBody>
      </p:sp>
      <p:sp>
        <p:nvSpPr>
          <p:cNvPr id="20" name="Picture Placeholder 21"/>
          <p:cNvSpPr>
            <a:spLocks noGrp="1"/>
          </p:cNvSpPr>
          <p:nvPr>
            <p:ph type="pic" sz="quarter" idx="28"/>
          </p:nvPr>
        </p:nvSpPr>
        <p:spPr>
          <a:xfrm>
            <a:off x="0" y="2006600"/>
            <a:ext cx="3067997" cy="2235200"/>
          </a:xfrm>
        </p:spPr>
        <p:txBody>
          <a:bodyPr>
            <a:normAutofit/>
          </a:bodyPr>
          <a:lstStyle>
            <a:lvl1pPr marL="0" indent="0">
              <a:buNone/>
              <a:defRPr sz="1500"/>
            </a:lvl1pPr>
          </a:lstStyle>
          <a:p>
            <a:endParaRPr lang="en-US" dirty="0"/>
          </a:p>
        </p:txBody>
      </p:sp>
      <p:sp>
        <p:nvSpPr>
          <p:cNvPr id="21" name="Picture Placeholder 21"/>
          <p:cNvSpPr>
            <a:spLocks noGrp="1"/>
          </p:cNvSpPr>
          <p:nvPr>
            <p:ph type="pic" sz="quarter" idx="29"/>
          </p:nvPr>
        </p:nvSpPr>
        <p:spPr>
          <a:xfrm>
            <a:off x="3041336" y="2006600"/>
            <a:ext cx="3067997" cy="2235200"/>
          </a:xfrm>
        </p:spPr>
        <p:txBody>
          <a:bodyPr>
            <a:normAutofit/>
          </a:bodyPr>
          <a:lstStyle>
            <a:lvl1pPr marL="0" indent="0">
              <a:buNone/>
              <a:defRPr sz="1500"/>
            </a:lvl1pPr>
          </a:lstStyle>
          <a:p>
            <a:endParaRPr lang="en-US"/>
          </a:p>
        </p:txBody>
      </p:sp>
      <p:sp>
        <p:nvSpPr>
          <p:cNvPr id="8" name="Title Placeholder 1"/>
          <p:cNvSpPr>
            <a:spLocks noGrp="1"/>
          </p:cNvSpPr>
          <p:nvPr>
            <p:ph type="title"/>
          </p:nvPr>
        </p:nvSpPr>
        <p:spPr>
          <a:xfrm>
            <a:off x="711200" y="584200"/>
            <a:ext cx="10160000" cy="1143000"/>
          </a:xfrm>
          <a:prstGeom prst="rect">
            <a:avLst/>
          </a:prstGeom>
        </p:spPr>
        <p:txBody>
          <a:bodyPr vert="horz" lIns="91438" tIns="45719" rIns="91438" bIns="45719" rtlCol="0" anchor="ctr">
            <a:normAutofit/>
          </a:bodyPr>
          <a:lstStyle>
            <a:lvl1pPr algn="l">
              <a:defRPr b="0" i="0" spc="-200">
                <a:solidFill>
                  <a:srgbClr val="1E787A"/>
                </a:solidFill>
                <a:latin typeface="Open Sans Bold"/>
                <a:cs typeface="Open Sans Bold"/>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711200" y="558800"/>
            <a:ext cx="6705600" cy="431800"/>
          </a:xfrm>
        </p:spPr>
        <p:txBody>
          <a:bodyPr>
            <a:noAutofit/>
          </a:bodyPr>
          <a:lstStyle>
            <a:lvl1pPr marL="0" indent="0" algn="l">
              <a:buFontTx/>
              <a:buNone/>
              <a:defRPr sz="1700" b="0" kern="0" spc="0">
                <a:solidFill>
                  <a:schemeClr val="tx1"/>
                </a:solidFill>
                <a:latin typeface="Open Sans Semibold"/>
                <a:ea typeface="Open Sans Semibold"/>
                <a:cs typeface="Open Sans Semibold"/>
              </a:defRPr>
            </a:lvl1pPr>
            <a:lvl2pPr marL="609570" indent="0">
              <a:buFontTx/>
              <a:buNone/>
              <a:defRPr sz="1500">
                <a:latin typeface="Mission Gothic Regular" pitchFamily="50" charset="0"/>
              </a:defRPr>
            </a:lvl2pPr>
            <a:lvl3pPr marL="1219140" indent="0">
              <a:buFontTx/>
              <a:buNone/>
              <a:defRPr sz="1500">
                <a:latin typeface="Mission Gothic Regular" pitchFamily="50" charset="0"/>
              </a:defRPr>
            </a:lvl3pPr>
            <a:lvl4pPr marL="1828709" indent="0">
              <a:buFontTx/>
              <a:buNone/>
              <a:defRPr sz="1500">
                <a:latin typeface="Mission Gothic Regular" pitchFamily="50" charset="0"/>
              </a:defRPr>
            </a:lvl4pPr>
            <a:lvl5pPr marL="2438278" indent="0">
              <a:buFontTx/>
              <a:buNone/>
              <a:defRPr sz="1500">
                <a:latin typeface="Mission Gothic Regular" pitchFamily="50" charset="0"/>
              </a:defRPr>
            </a:lvl5pPr>
          </a:lstStyle>
          <a:p>
            <a:pPr lvl="0"/>
            <a:endParaRPr lang="en-JM" dirty="0"/>
          </a:p>
        </p:txBody>
      </p:sp>
    </p:spTree>
    <p:extLst>
      <p:ext uri="{BB962C8B-B14F-4D97-AF65-F5344CB8AC3E}">
        <p14:creationId xmlns:p14="http://schemas.microsoft.com/office/powerpoint/2010/main" val="13333130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4200"/>
            <a:ext cx="10160000" cy="1143000"/>
          </a:xfrm>
          <a:prstGeom prst="rect">
            <a:avLst/>
          </a:prstGeom>
        </p:spPr>
        <p:txBody>
          <a:bodyPr vert="horz" lIns="91438" tIns="45719" rIns="91438" bIns="45719" rtlCol="0" anchor="ctr">
            <a:normAutofit/>
          </a:bodyPr>
          <a:lstStyle/>
          <a:p>
            <a:endParaRPr lang="en-JM" dirty="0"/>
          </a:p>
        </p:txBody>
      </p:sp>
      <p:sp>
        <p:nvSpPr>
          <p:cNvPr id="3" name="Text Placeholder 2"/>
          <p:cNvSpPr>
            <a:spLocks noGrp="1"/>
          </p:cNvSpPr>
          <p:nvPr>
            <p:ph type="body" idx="1"/>
          </p:nvPr>
        </p:nvSpPr>
        <p:spPr>
          <a:xfrm>
            <a:off x="711200" y="1905002"/>
            <a:ext cx="10668000" cy="4165599"/>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cxnSp>
        <p:nvCxnSpPr>
          <p:cNvPr id="4" name="Straight Connector 3"/>
          <p:cNvCxnSpPr/>
          <p:nvPr userDrawn="1"/>
        </p:nvCxnSpPr>
        <p:spPr>
          <a:xfrm>
            <a:off x="711200" y="1600200"/>
            <a:ext cx="508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5" name="Picture 4" descr="LOGO_Hobsons_1COL_BLACK.eps"/>
          <p:cNvPicPr>
            <a:picLocks noChangeAspect="1"/>
          </p:cNvPicPr>
          <p:nvPr userDrawn="1"/>
        </p:nvPicPr>
        <p:blipFill>
          <a:blip r:embed="rId6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363200" y="6375400"/>
            <a:ext cx="1163781" cy="228600"/>
          </a:xfrm>
          <a:prstGeom prst="rect">
            <a:avLst/>
          </a:prstGeom>
        </p:spPr>
      </p:pic>
    </p:spTree>
    <p:extLst>
      <p:ext uri="{BB962C8B-B14F-4D97-AF65-F5344CB8AC3E}">
        <p14:creationId xmlns:p14="http://schemas.microsoft.com/office/powerpoint/2010/main" val="175880347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70" r:id="rId45"/>
    <p:sldLayoutId id="2147483771" r:id="rId46"/>
    <p:sldLayoutId id="2147483772" r:id="rId47"/>
    <p:sldLayoutId id="2147483773" r:id="rId48"/>
    <p:sldLayoutId id="2147483774" r:id="rId49"/>
    <p:sldLayoutId id="2147483775" r:id="rId50"/>
    <p:sldLayoutId id="2147483776" r:id="rId51"/>
    <p:sldLayoutId id="2147483777" r:id="rId52"/>
    <p:sldLayoutId id="2147483778" r:id="rId53"/>
    <p:sldLayoutId id="2147483779" r:id="rId54"/>
    <p:sldLayoutId id="2147483780" r:id="rId55"/>
    <p:sldLayoutId id="2147483781" r:id="rId56"/>
    <p:sldLayoutId id="2147483782" r:id="rId57"/>
    <p:sldLayoutId id="2147483783" r:id="rId58"/>
    <p:sldLayoutId id="2147483784" r:id="rId59"/>
  </p:sldLayoutIdLst>
  <p:transition spd="slow">
    <p:push dir="u"/>
  </p:transition>
  <p:hf hdr="0" dt="0"/>
  <p:txStyles>
    <p:titleStyle>
      <a:lvl1pPr algn="l" defTabSz="1219140" rtl="0" eaLnBrk="1" latinLnBrk="0" hangingPunct="1">
        <a:spcBef>
          <a:spcPct val="0"/>
        </a:spcBef>
        <a:buNone/>
        <a:defRPr sz="3200" b="0" i="0" kern="1200" spc="-200">
          <a:solidFill>
            <a:schemeClr val="accent3"/>
          </a:solidFill>
          <a:latin typeface="Open Sans Bold"/>
          <a:ea typeface="Open Sans Semibold"/>
          <a:cs typeface="Open Sans Bold"/>
        </a:defRPr>
      </a:lvl1pPr>
    </p:titleStyle>
    <p:bodyStyle>
      <a:lvl1pPr marL="457178" indent="-457178" algn="l" defTabSz="1219140" rtl="0" eaLnBrk="1" latinLnBrk="0" hangingPunct="1">
        <a:spcBef>
          <a:spcPct val="20000"/>
        </a:spcBef>
        <a:buFont typeface="Arial" pitchFamily="34" charset="0"/>
        <a:buChar char="•"/>
        <a:defRPr sz="1900" kern="1200">
          <a:solidFill>
            <a:srgbClr val="484848"/>
          </a:solidFill>
          <a:latin typeface="Open Sans Semibold"/>
          <a:ea typeface="+mn-ea"/>
          <a:cs typeface="Open Sans Semibold"/>
        </a:defRPr>
      </a:lvl1pPr>
      <a:lvl2pPr marL="990550" indent="-380981" algn="l" defTabSz="1219140" rtl="0" eaLnBrk="1" latinLnBrk="0" hangingPunct="1">
        <a:spcBef>
          <a:spcPct val="20000"/>
        </a:spcBef>
        <a:buFont typeface="Arial" pitchFamily="34" charset="0"/>
        <a:buChar char="–"/>
        <a:defRPr sz="1700" kern="1200">
          <a:solidFill>
            <a:srgbClr val="484848"/>
          </a:solidFill>
          <a:latin typeface="Open Sans Semibold"/>
          <a:ea typeface="+mn-ea"/>
          <a:cs typeface="Open Sans Semibold"/>
        </a:defRPr>
      </a:lvl2pPr>
      <a:lvl3pPr marL="1523925" indent="-304784" algn="l" defTabSz="1219140" rtl="0" eaLnBrk="1" latinLnBrk="0" hangingPunct="1">
        <a:spcBef>
          <a:spcPct val="20000"/>
        </a:spcBef>
        <a:buFont typeface="Arial" pitchFamily="34" charset="0"/>
        <a:buChar char="•"/>
        <a:defRPr sz="1700" kern="1200">
          <a:solidFill>
            <a:srgbClr val="484848"/>
          </a:solidFill>
          <a:latin typeface="Open Sans Semibold"/>
          <a:ea typeface="+mn-ea"/>
          <a:cs typeface="Open Sans Semibold"/>
        </a:defRPr>
      </a:lvl3pPr>
      <a:lvl4pPr marL="2133493" indent="-304784" algn="l" defTabSz="1219140" rtl="0" eaLnBrk="1" latinLnBrk="0" hangingPunct="1">
        <a:spcBef>
          <a:spcPct val="20000"/>
        </a:spcBef>
        <a:buFont typeface="Arial" pitchFamily="34" charset="0"/>
        <a:buChar char="–"/>
        <a:defRPr sz="1600" kern="1200">
          <a:solidFill>
            <a:srgbClr val="484848"/>
          </a:solidFill>
          <a:latin typeface="Open Sans Semibold"/>
          <a:ea typeface="+mn-ea"/>
          <a:cs typeface="Open Sans Semibold"/>
        </a:defRPr>
      </a:lvl4pPr>
      <a:lvl5pPr marL="2743062" indent="-304784" algn="l" defTabSz="1219140" rtl="0" eaLnBrk="1" latinLnBrk="0" hangingPunct="1">
        <a:spcBef>
          <a:spcPct val="20000"/>
        </a:spcBef>
        <a:buFont typeface="Arial" pitchFamily="34" charset="0"/>
        <a:buChar char="»"/>
        <a:defRPr sz="1500" kern="1200">
          <a:solidFill>
            <a:srgbClr val="484848"/>
          </a:solidFill>
          <a:latin typeface="Open Sans Semibold"/>
          <a:ea typeface="+mn-ea"/>
          <a:cs typeface="Open Sans Semibold"/>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hyperlink" Target="mailto:dabirr@wanee.org" TargetMode="External"/><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hyperlink" Target="http://www.commonapp.org/" TargetMode="External"/><Relationship Id="rId2" Type="http://schemas.openxmlformats.org/officeDocument/2006/relationships/notesSlide" Target="../notesSlides/notesSlide4.xml"/><Relationship Id="rId1" Type="http://schemas.openxmlformats.org/officeDocument/2006/relationships/slideLayout" Target="../slideLayouts/slideLayout57.xml"/><Relationship Id="rId5" Type="http://schemas.openxmlformats.org/officeDocument/2006/relationships/image" Target="../media/image9.png"/><Relationship Id="rId4" Type="http://schemas.openxmlformats.org/officeDocument/2006/relationships/hyperlink" Target="http://www.screencast.com/t/gxEQkElyo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Placeholder 7"/>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tretch>
            <a:fillRect/>
          </a:stretch>
        </p:blipFill>
        <p:spPr>
          <a:xfrm>
            <a:off x="0" y="-797636"/>
            <a:ext cx="12192000" cy="8097671"/>
          </a:xfrm>
        </p:spPr>
      </p:pic>
      <p:sp>
        <p:nvSpPr>
          <p:cNvPr id="3" name="Rectangle 2"/>
          <p:cNvSpPr/>
          <p:nvPr/>
        </p:nvSpPr>
        <p:spPr>
          <a:xfrm>
            <a:off x="-19051" y="1579994"/>
            <a:ext cx="12211051" cy="2640176"/>
          </a:xfrm>
          <a:prstGeom prst="rect">
            <a:avLst/>
          </a:prstGeom>
          <a:solidFill>
            <a:schemeClr val="accent3">
              <a:alpha val="6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latin typeface="Open Sans"/>
              </a:rPr>
              <a:t>Introduction to the College Application Process </a:t>
            </a:r>
          </a:p>
          <a:p>
            <a:pPr algn="ctr">
              <a:defRPr/>
            </a:pPr>
            <a:endParaRPr lang="en-US" sz="4000" dirty="0">
              <a:latin typeface="Open Sans"/>
            </a:endParaRPr>
          </a:p>
        </p:txBody>
      </p:sp>
      <p:pic>
        <p:nvPicPr>
          <p:cNvPr id="17413" name="Picture 13" descr="LOGO_Hobsons_1COL_WHITE.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200" y="5969001"/>
            <a:ext cx="21336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33"/>
          <p:cNvSpPr txBox="1">
            <a:spLocks/>
          </p:cNvSpPr>
          <p:nvPr/>
        </p:nvSpPr>
        <p:spPr bwMode="auto">
          <a:xfrm>
            <a:off x="0" y="2802467"/>
            <a:ext cx="12464715" cy="11176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endParaRPr lang="en-AU" sz="4800" dirty="0">
              <a:solidFill>
                <a:schemeClr val="bg1"/>
              </a:solidFill>
              <a:latin typeface="Open Sans"/>
              <a:cs typeface="Open Sans"/>
            </a:endParaRPr>
          </a:p>
        </p:txBody>
      </p:sp>
    </p:spTree>
    <p:extLst>
      <p:ext uri="{BB962C8B-B14F-4D97-AF65-F5344CB8AC3E}">
        <p14:creationId xmlns:p14="http://schemas.microsoft.com/office/powerpoint/2010/main" val="12897374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482600"/>
            <a:ext cx="10160000" cy="1143000"/>
          </a:xfrm>
        </p:spPr>
        <p:txBody>
          <a:bodyPr/>
          <a:lstStyle/>
          <a:p>
            <a:r>
              <a:rPr lang="en-US" dirty="0"/>
              <a:t>What To Expect</a:t>
            </a:r>
          </a:p>
        </p:txBody>
      </p:sp>
      <p:pic>
        <p:nvPicPr>
          <p:cNvPr id="3" name="Picture 2">
            <a:extLst>
              <a:ext uri="{FF2B5EF4-FFF2-40B4-BE49-F238E27FC236}">
                <a16:creationId xmlns:a16="http://schemas.microsoft.com/office/drawing/2014/main" id="{B3792630-3697-994C-B533-2B3C29226943}"/>
              </a:ext>
            </a:extLst>
          </p:cNvPr>
          <p:cNvPicPr>
            <a:picLocks noChangeAspect="1"/>
          </p:cNvPicPr>
          <p:nvPr/>
        </p:nvPicPr>
        <p:blipFill>
          <a:blip r:embed="rId3"/>
          <a:stretch>
            <a:fillRect/>
          </a:stretch>
        </p:blipFill>
        <p:spPr>
          <a:xfrm>
            <a:off x="1766278" y="2215999"/>
            <a:ext cx="7623907" cy="4240464"/>
          </a:xfrm>
          <a:prstGeom prst="rect">
            <a:avLst/>
          </a:prstGeom>
        </p:spPr>
      </p:pic>
      <p:sp>
        <p:nvSpPr>
          <p:cNvPr id="4" name="TextBox 3">
            <a:extLst>
              <a:ext uri="{FF2B5EF4-FFF2-40B4-BE49-F238E27FC236}">
                <a16:creationId xmlns:a16="http://schemas.microsoft.com/office/drawing/2014/main" id="{C483D222-4127-0A43-8AA9-D0562E6E9DFD}"/>
              </a:ext>
            </a:extLst>
          </p:cNvPr>
          <p:cNvSpPr txBox="1"/>
          <p:nvPr/>
        </p:nvSpPr>
        <p:spPr>
          <a:xfrm>
            <a:off x="711200" y="1838954"/>
            <a:ext cx="11267315" cy="1000274"/>
          </a:xfrm>
          <a:prstGeom prst="rect">
            <a:avLst/>
          </a:prstGeom>
          <a:noFill/>
        </p:spPr>
        <p:txBody>
          <a:bodyPr wrap="non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If you are NOT applying to the college via Common App, select the “directly to the institution” </a:t>
            </a:r>
          </a:p>
          <a:p>
            <a:r>
              <a:rPr lang="en-US" sz="2000" dirty="0">
                <a:latin typeface="Open Sans" panose="020B0606030504020204" pitchFamily="34" charset="0"/>
                <a:ea typeface="Open Sans" panose="020B0606030504020204" pitchFamily="34" charset="0"/>
                <a:cs typeface="Open Sans" panose="020B0606030504020204" pitchFamily="34" charset="0"/>
              </a:rPr>
              <a:t>option.</a:t>
            </a:r>
          </a:p>
          <a:p>
            <a:endParaRPr lang="en-US" dirty="0"/>
          </a:p>
        </p:txBody>
      </p:sp>
      <p:cxnSp>
        <p:nvCxnSpPr>
          <p:cNvPr id="7" name="Straight Arrow Connector 6">
            <a:extLst>
              <a:ext uri="{FF2B5EF4-FFF2-40B4-BE49-F238E27FC236}">
                <a16:creationId xmlns:a16="http://schemas.microsoft.com/office/drawing/2014/main" id="{D28653B3-1F07-0240-A2F0-130C559DA62F}"/>
              </a:ext>
            </a:extLst>
          </p:cNvPr>
          <p:cNvCxnSpPr>
            <a:cxnSpLocks/>
          </p:cNvCxnSpPr>
          <p:nvPr/>
        </p:nvCxnSpPr>
        <p:spPr>
          <a:xfrm flipH="1">
            <a:off x="7528560" y="4724400"/>
            <a:ext cx="1066800" cy="274320"/>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9587959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482600"/>
            <a:ext cx="10160000" cy="1143000"/>
          </a:xfrm>
        </p:spPr>
        <p:txBody>
          <a:bodyPr/>
          <a:lstStyle/>
          <a:p>
            <a:r>
              <a:rPr lang="en-US" dirty="0"/>
              <a:t>Next Steps</a:t>
            </a:r>
          </a:p>
        </p:txBody>
      </p:sp>
      <p:sp>
        <p:nvSpPr>
          <p:cNvPr id="2" name="TextBox 1"/>
          <p:cNvSpPr txBox="1"/>
          <p:nvPr/>
        </p:nvSpPr>
        <p:spPr>
          <a:xfrm>
            <a:off x="711200" y="1625600"/>
            <a:ext cx="11158415" cy="1538883"/>
          </a:xfrm>
          <a:prstGeom prst="rect">
            <a:avLst/>
          </a:prstGeom>
          <a:solidFill>
            <a:schemeClr val="bg1"/>
          </a:solidFill>
        </p:spPr>
        <p:txBody>
          <a:bodyPr wrap="square" rtlCol="0">
            <a:spAutoFit/>
          </a:bodyPr>
          <a:lstStyle/>
          <a:p>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You will request transcripts from the Colleges tab when you add colleges to the Colleges I’m Applying To list is up to date. </a:t>
            </a:r>
          </a:p>
          <a:p>
            <a:pPr marL="342900" indent="-342900">
              <a:spcAft>
                <a:spcPts val="1200"/>
              </a:spcAft>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Once you know which colleges you are applying to, add those colleges into Common App or Naviance Student directly (for non-Common App colleges) to your Colleges I’m Applying To list.  You are required to keep the list up to date!</a:t>
            </a:r>
          </a:p>
        </p:txBody>
      </p:sp>
      <p:pic>
        <p:nvPicPr>
          <p:cNvPr id="6" name="Picture 5">
            <a:extLst>
              <a:ext uri="{FF2B5EF4-FFF2-40B4-BE49-F238E27FC236}">
                <a16:creationId xmlns:a16="http://schemas.microsoft.com/office/drawing/2014/main" id="{CB01D8E1-B481-7244-84BE-D9E83393C2B8}"/>
              </a:ext>
            </a:extLst>
          </p:cNvPr>
          <p:cNvPicPr>
            <a:picLocks noChangeAspect="1"/>
          </p:cNvPicPr>
          <p:nvPr/>
        </p:nvPicPr>
        <p:blipFill>
          <a:blip r:embed="rId3"/>
          <a:stretch>
            <a:fillRect/>
          </a:stretch>
        </p:blipFill>
        <p:spPr>
          <a:xfrm>
            <a:off x="2148254" y="3164483"/>
            <a:ext cx="6274777" cy="3404401"/>
          </a:xfrm>
          <a:prstGeom prst="rect">
            <a:avLst/>
          </a:prstGeom>
        </p:spPr>
      </p:pic>
      <p:cxnSp>
        <p:nvCxnSpPr>
          <p:cNvPr id="8" name="Straight Arrow Connector 7">
            <a:extLst>
              <a:ext uri="{FF2B5EF4-FFF2-40B4-BE49-F238E27FC236}">
                <a16:creationId xmlns:a16="http://schemas.microsoft.com/office/drawing/2014/main" id="{0D720828-C676-C249-A772-CB704633E977}"/>
              </a:ext>
            </a:extLst>
          </p:cNvPr>
          <p:cNvCxnSpPr>
            <a:cxnSpLocks/>
          </p:cNvCxnSpPr>
          <p:nvPr/>
        </p:nvCxnSpPr>
        <p:spPr>
          <a:xfrm flipH="1">
            <a:off x="5894167" y="5577840"/>
            <a:ext cx="1085753" cy="487680"/>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860730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7882" y="545913"/>
            <a:ext cx="10160000" cy="1143000"/>
          </a:xfrm>
        </p:spPr>
        <p:txBody>
          <a:bodyPr/>
          <a:lstStyle/>
          <a:p>
            <a:r>
              <a:rPr lang="en-US" dirty="0"/>
              <a:t>Next Steps</a:t>
            </a:r>
          </a:p>
        </p:txBody>
      </p:sp>
      <p:sp>
        <p:nvSpPr>
          <p:cNvPr id="3" name="TextBox 2"/>
          <p:cNvSpPr txBox="1"/>
          <p:nvPr/>
        </p:nvSpPr>
        <p:spPr>
          <a:xfrm>
            <a:off x="537882" y="1656602"/>
            <a:ext cx="9901518" cy="5693866"/>
          </a:xfrm>
          <a:prstGeom prst="rect">
            <a:avLst/>
          </a:prstGeom>
          <a:noFill/>
        </p:spPr>
        <p:txBody>
          <a:bodyPr wrap="square" rtlCol="0">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Think about which teachers you would like to write you letters of recommendation:</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You can request a teacher write a letter of recommendation for all colleges, or for an individual college.  Please ask teacher in person first.</a:t>
            </a:r>
          </a:p>
          <a:p>
            <a:pPr marL="342900" indent="-342900">
              <a:spcAft>
                <a:spcPts val="6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Make sure you give your teachers plenty of time (at least 2 weeks) to write and submit your letter before the deadline and make sure you write your teacher a thank you note!</a:t>
            </a:r>
          </a:p>
          <a:p>
            <a:pPr marL="342900" indent="-342900">
              <a:spcAft>
                <a:spcPts val="6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Give them a copy of your academic resume</a:t>
            </a:r>
          </a:p>
          <a:p>
            <a:pPr marL="342900" indent="-342900">
              <a:spcAft>
                <a:spcPts val="6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Any outside recommenders (not school staff) should be requested directly from your Common App account for Common App colleges.</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descr="penc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5948" y="209176"/>
            <a:ext cx="1416424" cy="14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64623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482600"/>
            <a:ext cx="10160000" cy="1143000"/>
          </a:xfrm>
        </p:spPr>
        <p:txBody>
          <a:bodyPr/>
          <a:lstStyle/>
          <a:p>
            <a:r>
              <a:rPr lang="en-US" dirty="0"/>
              <a:t>Next Steps</a:t>
            </a:r>
          </a:p>
        </p:txBody>
      </p:sp>
      <p:sp>
        <p:nvSpPr>
          <p:cNvPr id="2" name="TextBox 1"/>
          <p:cNvSpPr txBox="1"/>
          <p:nvPr/>
        </p:nvSpPr>
        <p:spPr>
          <a:xfrm>
            <a:off x="573741" y="1798917"/>
            <a:ext cx="10578353" cy="1754326"/>
          </a:xfrm>
          <a:prstGeom prst="rect">
            <a:avLst/>
          </a:prstGeom>
          <a:solidFill>
            <a:schemeClr val="bg1"/>
          </a:solidFill>
        </p:spPr>
        <p:txBody>
          <a:bodyPr wrap="square" rtlCol="0">
            <a:spAutoFit/>
          </a:bodyPr>
          <a:lstStyle/>
          <a:p>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You will request your teacher letters of recommendation directly from Naviance Student for all college applications (Common App and non-Common App). </a:t>
            </a:r>
          </a:p>
          <a:p>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Navigate to the Colleges tab &gt; Letters of Recommendation &gt; Add Request.</a:t>
            </a:r>
          </a:p>
          <a:p>
            <a:pPr marL="342900" indent="-34290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You will submit a separate request for each teacher you would like to write you a letter of recommendation.</a:t>
            </a:r>
          </a:p>
        </p:txBody>
      </p:sp>
      <p:pic>
        <p:nvPicPr>
          <p:cNvPr id="6" name="Picture 5">
            <a:extLst>
              <a:ext uri="{FF2B5EF4-FFF2-40B4-BE49-F238E27FC236}">
                <a16:creationId xmlns:a16="http://schemas.microsoft.com/office/drawing/2014/main" id="{06B658EE-6445-F14B-9D6A-BF3ACB9CB3E6}"/>
              </a:ext>
            </a:extLst>
          </p:cNvPr>
          <p:cNvPicPr>
            <a:picLocks noChangeAspect="1"/>
          </p:cNvPicPr>
          <p:nvPr/>
        </p:nvPicPr>
        <p:blipFill>
          <a:blip r:embed="rId3"/>
          <a:stretch>
            <a:fillRect/>
          </a:stretch>
        </p:blipFill>
        <p:spPr>
          <a:xfrm>
            <a:off x="3215166" y="3377507"/>
            <a:ext cx="5152067" cy="3063512"/>
          </a:xfrm>
          <a:prstGeom prst="rect">
            <a:avLst/>
          </a:prstGeom>
        </p:spPr>
      </p:pic>
      <p:cxnSp>
        <p:nvCxnSpPr>
          <p:cNvPr id="8" name="Straight Arrow Connector 7">
            <a:extLst>
              <a:ext uri="{FF2B5EF4-FFF2-40B4-BE49-F238E27FC236}">
                <a16:creationId xmlns:a16="http://schemas.microsoft.com/office/drawing/2014/main" id="{A380E012-167C-E945-A549-596B0144265C}"/>
              </a:ext>
            </a:extLst>
          </p:cNvPr>
          <p:cNvCxnSpPr>
            <a:cxnSpLocks/>
          </p:cNvCxnSpPr>
          <p:nvPr/>
        </p:nvCxnSpPr>
        <p:spPr>
          <a:xfrm flipH="1">
            <a:off x="8153873" y="3735551"/>
            <a:ext cx="883920" cy="550623"/>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651428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A5F63A-E876-4C41-8B74-6F70B7A71D2E}"/>
              </a:ext>
            </a:extLst>
          </p:cNvPr>
          <p:cNvSpPr txBox="1"/>
          <p:nvPr/>
        </p:nvSpPr>
        <p:spPr>
          <a:xfrm>
            <a:off x="0" y="400579"/>
            <a:ext cx="12192000" cy="3046988"/>
          </a:xfrm>
          <a:prstGeom prst="rect">
            <a:avLst/>
          </a:prstGeom>
          <a:noFill/>
        </p:spPr>
        <p:txBody>
          <a:bodyPr wrap="square" rtlCol="0">
            <a:spAutoFit/>
          </a:bodyPr>
          <a:lstStyle/>
          <a:p>
            <a:pPr algn="ctr"/>
            <a:r>
              <a:rPr lang="en-US" sz="9600" dirty="0">
                <a:solidFill>
                  <a:schemeClr val="bg2"/>
                </a:solidFill>
              </a:rPr>
              <a:t>SCHEDULE CHANGES</a:t>
            </a:r>
          </a:p>
        </p:txBody>
      </p:sp>
      <p:sp>
        <p:nvSpPr>
          <p:cNvPr id="4" name="TextBox 3">
            <a:extLst>
              <a:ext uri="{FF2B5EF4-FFF2-40B4-BE49-F238E27FC236}">
                <a16:creationId xmlns:a16="http://schemas.microsoft.com/office/drawing/2014/main" id="{514472BA-3DE1-40A1-9635-A16644EF04E2}"/>
              </a:ext>
            </a:extLst>
          </p:cNvPr>
          <p:cNvSpPr txBox="1"/>
          <p:nvPr/>
        </p:nvSpPr>
        <p:spPr>
          <a:xfrm>
            <a:off x="136634" y="4193628"/>
            <a:ext cx="11897711" cy="2354491"/>
          </a:xfrm>
          <a:prstGeom prst="rect">
            <a:avLst/>
          </a:prstGeom>
          <a:noFill/>
        </p:spPr>
        <p:txBody>
          <a:bodyPr wrap="square" rtlCol="0">
            <a:spAutoFit/>
          </a:bodyPr>
          <a:lstStyle/>
          <a:p>
            <a:r>
              <a:rPr lang="en-US" sz="2100" dirty="0"/>
              <a:t>The transcripts we send to colleges have your senior year schedule on it.  Colleges make admissions decisions partly based on this information.  If you request a schedule change after we have sent transcripts, you must contact the university to inform them of this change</a:t>
            </a:r>
          </a:p>
          <a:p>
            <a:pPr marL="800089" lvl="1" indent="-342900">
              <a:buFont typeface="Arial" panose="020B0604020202020204" pitchFamily="34" charset="0"/>
              <a:buChar char="•"/>
            </a:pPr>
            <a:r>
              <a:rPr lang="en-US" sz="2100" dirty="0"/>
              <a:t>If you are dropping an elective, it might not be an issue – unless it is related to your major</a:t>
            </a:r>
          </a:p>
          <a:p>
            <a:pPr marL="800089" lvl="1" indent="-342900">
              <a:buFont typeface="Arial" panose="020B0604020202020204" pitchFamily="34" charset="0"/>
              <a:buChar char="•"/>
            </a:pPr>
            <a:r>
              <a:rPr lang="en-US" sz="2100" dirty="0"/>
              <a:t>Dropping a core content course probably WILL be an issue</a:t>
            </a:r>
          </a:p>
          <a:p>
            <a:pPr marL="1257277" lvl="2" indent="-342900">
              <a:buFont typeface="Arial" panose="020B0604020202020204" pitchFamily="34" charset="0"/>
              <a:buChar char="•"/>
            </a:pPr>
            <a:r>
              <a:rPr lang="en-US" sz="2100" dirty="0"/>
              <a:t>Core Content = English, Math, Science, Social Studies</a:t>
            </a:r>
          </a:p>
          <a:p>
            <a:pPr marL="1257277" lvl="2" indent="-342900">
              <a:buFont typeface="Arial" panose="020B0604020202020204" pitchFamily="34" charset="0"/>
              <a:buChar char="•"/>
            </a:pPr>
            <a:r>
              <a:rPr lang="en-US" sz="2100" dirty="0"/>
              <a:t>BIG Issue = Dropping an AP or Dual Credit course</a:t>
            </a:r>
          </a:p>
        </p:txBody>
      </p:sp>
    </p:spTree>
    <p:extLst>
      <p:ext uri="{BB962C8B-B14F-4D97-AF65-F5344CB8AC3E}">
        <p14:creationId xmlns:p14="http://schemas.microsoft.com/office/powerpoint/2010/main" val="255868615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482600"/>
            <a:ext cx="10160000" cy="1143000"/>
          </a:xfrm>
        </p:spPr>
        <p:txBody>
          <a:bodyPr/>
          <a:lstStyle/>
          <a:p>
            <a:r>
              <a:rPr lang="en-US" dirty="0"/>
              <a:t>Final Steps</a:t>
            </a:r>
          </a:p>
        </p:txBody>
      </p:sp>
      <p:sp>
        <p:nvSpPr>
          <p:cNvPr id="2" name="TextBox 1"/>
          <p:cNvSpPr txBox="1"/>
          <p:nvPr/>
        </p:nvSpPr>
        <p:spPr>
          <a:xfrm>
            <a:off x="573741" y="1936376"/>
            <a:ext cx="10578353" cy="830997"/>
          </a:xfrm>
          <a:prstGeom prst="rect">
            <a:avLst/>
          </a:prstGeom>
          <a:solidFill>
            <a:schemeClr val="accent1"/>
          </a:solidFill>
        </p:spPr>
        <p:txBody>
          <a:bodyPr wrap="square" rtlCol="0">
            <a:spAutoFit/>
          </a:bodyPr>
          <a:lstStyle/>
          <a:p>
            <a:pPr algn="ctr"/>
            <a:r>
              <a:rPr lang="en-US" sz="2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At the end of the school year, take the Graduation Survey in Naviance Student.  We wish you much success! </a:t>
            </a:r>
          </a:p>
        </p:txBody>
      </p:sp>
      <p:pic>
        <p:nvPicPr>
          <p:cNvPr id="6146" name="Picture 2" descr="scroll-clos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716" y="3253068"/>
            <a:ext cx="2972921" cy="297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07790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F0DD86-FC3F-46D8-C0AD-093D55DE9D6C}"/>
              </a:ext>
            </a:extLst>
          </p:cNvPr>
          <p:cNvSpPr txBox="1"/>
          <p:nvPr/>
        </p:nvSpPr>
        <p:spPr>
          <a:xfrm>
            <a:off x="658906" y="187822"/>
            <a:ext cx="10582835" cy="923330"/>
          </a:xfrm>
          <a:prstGeom prst="rect">
            <a:avLst/>
          </a:prstGeom>
          <a:noFill/>
        </p:spPr>
        <p:txBody>
          <a:bodyPr wrap="square" rtlCol="0">
            <a:spAutoFit/>
          </a:bodyPr>
          <a:lstStyle/>
          <a:p>
            <a:pPr algn="ctr"/>
            <a:r>
              <a:rPr lang="en-US" sz="5400" b="1" dirty="0">
                <a:solidFill>
                  <a:schemeClr val="accent3"/>
                </a:solidFill>
              </a:rPr>
              <a:t>Other Announcements</a:t>
            </a:r>
          </a:p>
        </p:txBody>
      </p:sp>
      <p:sp>
        <p:nvSpPr>
          <p:cNvPr id="7" name="TextBox 6">
            <a:extLst>
              <a:ext uri="{FF2B5EF4-FFF2-40B4-BE49-F238E27FC236}">
                <a16:creationId xmlns:a16="http://schemas.microsoft.com/office/drawing/2014/main" id="{A50353F9-4E46-21A6-4B8C-E53FEFC8E807}"/>
              </a:ext>
            </a:extLst>
          </p:cNvPr>
          <p:cNvSpPr txBox="1"/>
          <p:nvPr/>
        </p:nvSpPr>
        <p:spPr>
          <a:xfrm>
            <a:off x="195944" y="1183341"/>
            <a:ext cx="11811000" cy="6278642"/>
          </a:xfrm>
          <a:prstGeom prst="rect">
            <a:avLst/>
          </a:prstGeom>
          <a:noFill/>
        </p:spPr>
        <p:txBody>
          <a:bodyPr wrap="square" rtlCol="0">
            <a:spAutoFit/>
          </a:bodyPr>
          <a:lstStyle/>
          <a:p>
            <a:pPr marL="342900" indent="-342900">
              <a:buFont typeface="Arial" panose="020B0604020202020204" pitchFamily="34" charset="0"/>
              <a:buChar char="•"/>
            </a:pPr>
            <a:r>
              <a:rPr lang="en-US" sz="2800" dirty="0"/>
              <a:t>If you are playing sports in college, you need to register with NCAA or NAIA</a:t>
            </a:r>
          </a:p>
          <a:p>
            <a:pPr marL="342900" indent="-342900">
              <a:buFont typeface="Arial" panose="020B0604020202020204" pitchFamily="34" charset="0"/>
              <a:buChar char="•"/>
            </a:pPr>
            <a:r>
              <a:rPr lang="en-US" sz="2800" dirty="0"/>
              <a:t>If you are planning on graduating early, stop by the counseling office for an early grad application</a:t>
            </a:r>
          </a:p>
          <a:p>
            <a:pPr marL="342900" indent="-342900">
              <a:buFont typeface="Arial" panose="020B0604020202020204" pitchFamily="34" charset="0"/>
              <a:buChar char="•"/>
            </a:pPr>
            <a:r>
              <a:rPr lang="en-US" sz="2800" dirty="0"/>
              <a:t>Check your email DAILY</a:t>
            </a:r>
          </a:p>
          <a:p>
            <a:pPr marL="342900" indent="-342900">
              <a:buFont typeface="Arial" panose="020B0604020202020204" pitchFamily="34" charset="0"/>
              <a:buChar char="•"/>
            </a:pPr>
            <a:r>
              <a:rPr lang="en-US" sz="2800" dirty="0"/>
              <a:t>Senior Appointments with your Counselor will start Monday</a:t>
            </a:r>
          </a:p>
          <a:p>
            <a:pPr marL="800089" lvl="1" indent="-342900">
              <a:buFont typeface="Arial" panose="020B0604020202020204" pitchFamily="34" charset="0"/>
              <a:buChar char="•"/>
            </a:pPr>
            <a:r>
              <a:rPr lang="en-US" sz="2800" dirty="0"/>
              <a:t>Introducing Mr. Treesh (A-L)</a:t>
            </a:r>
          </a:p>
          <a:p>
            <a:pPr marL="800089" lvl="1" indent="-342900">
              <a:buFont typeface="Arial" panose="020B0604020202020204" pitchFamily="34" charset="0"/>
              <a:buChar char="•"/>
            </a:pPr>
            <a:r>
              <a:rPr lang="en-US" sz="2800" dirty="0"/>
              <a:t>Spreadsheet with 2 tabs</a:t>
            </a:r>
          </a:p>
          <a:p>
            <a:pPr marL="800089" lvl="1" indent="-342900">
              <a:buFont typeface="Arial" panose="020B0604020202020204" pitchFamily="34" charset="0"/>
              <a:buChar char="•"/>
            </a:pPr>
            <a:r>
              <a:rPr lang="en-US" sz="2800" dirty="0"/>
              <a:t>If you realize you have a conflict, see Mrs. Birr or email her (</a:t>
            </a:r>
            <a:r>
              <a:rPr lang="en-US" sz="2800" dirty="0">
                <a:hlinkClick r:id="rId3"/>
              </a:rPr>
              <a:t>dabirr@wanee.org</a:t>
            </a:r>
            <a:r>
              <a:rPr lang="en-US" sz="2800" dirty="0"/>
              <a:t>) to reschedule</a:t>
            </a:r>
          </a:p>
          <a:p>
            <a:pPr marL="342900" indent="-342900">
              <a:buFont typeface="Arial" panose="020B0604020202020204" pitchFamily="34" charset="0"/>
              <a:buChar char="•"/>
            </a:pPr>
            <a:r>
              <a:rPr lang="en-US" sz="2800" dirty="0"/>
              <a:t>Flyer of all available test dates will be emailed to you</a:t>
            </a:r>
          </a:p>
          <a:p>
            <a:pPr marL="800089" lvl="1" indent="-342900">
              <a:buFont typeface="Arial" panose="020B0604020202020204" pitchFamily="34" charset="0"/>
              <a:buChar char="•"/>
            </a:pPr>
            <a:r>
              <a:rPr lang="en-US" sz="2800" dirty="0"/>
              <a:t>ACT sign up is now until Friday</a:t>
            </a:r>
          </a:p>
          <a:p>
            <a:pPr marL="800089" lvl="1" indent="-342900">
              <a:buFont typeface="Arial" panose="020B0604020202020204" pitchFamily="34" charset="0"/>
              <a:buChar char="•"/>
            </a:pPr>
            <a:r>
              <a:rPr lang="en-US" sz="2800" dirty="0"/>
              <a:t>If you are college bound, I recommend both tests (ACT/SAT)</a:t>
            </a:r>
          </a:p>
          <a:p>
            <a:pPr marL="800089" lvl="1" indent="-342900">
              <a:buFont typeface="Arial" panose="020B0604020202020204" pitchFamily="34" charset="0"/>
              <a:buChar char="•"/>
            </a:pPr>
            <a:endParaRPr lang="en-US" sz="1800" dirty="0"/>
          </a:p>
          <a:p>
            <a:pPr marL="800089"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6243170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482600"/>
            <a:ext cx="10160000" cy="1143000"/>
          </a:xfrm>
        </p:spPr>
        <p:txBody>
          <a:bodyPr/>
          <a:lstStyle/>
          <a:p>
            <a:r>
              <a:rPr lang="en-US" dirty="0"/>
              <a:t>What To Expect</a:t>
            </a:r>
          </a:p>
        </p:txBody>
      </p:sp>
      <p:sp>
        <p:nvSpPr>
          <p:cNvPr id="2" name="TextBox 1"/>
          <p:cNvSpPr txBox="1"/>
          <p:nvPr/>
        </p:nvSpPr>
        <p:spPr>
          <a:xfrm>
            <a:off x="573741" y="1936376"/>
            <a:ext cx="10578353" cy="1200329"/>
          </a:xfrm>
          <a:prstGeom prst="rect">
            <a:avLst/>
          </a:prstGeom>
          <a:solidFill>
            <a:schemeClr val="accent1"/>
          </a:solidFill>
        </p:spPr>
        <p:txBody>
          <a:bodyPr wrap="square" rtlCol="0">
            <a:spAutoFit/>
          </a:bodyPr>
          <a:lstStyle/>
          <a:p>
            <a:pPr algn="ctr"/>
            <a:r>
              <a:rPr lang="en-US" sz="2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You will use your Naviance Student account to add your colleges you are applying to, request transcripts, and request your teacher letters of recommendations! </a:t>
            </a:r>
          </a:p>
        </p:txBody>
      </p:sp>
      <p:pic>
        <p:nvPicPr>
          <p:cNvPr id="1026" name="Picture 2" descr="building-highe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439" y="3334870"/>
            <a:ext cx="2349874" cy="2349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ABBA8D-9094-55A9-210B-9BE70FC6DA63}"/>
              </a:ext>
            </a:extLst>
          </p:cNvPr>
          <p:cNvSpPr txBox="1"/>
          <p:nvPr/>
        </p:nvSpPr>
        <p:spPr>
          <a:xfrm rot="19898038">
            <a:off x="145746" y="3850159"/>
            <a:ext cx="3949196" cy="2246769"/>
          </a:xfrm>
          <a:prstGeom prst="rect">
            <a:avLst/>
          </a:prstGeom>
          <a:noFill/>
        </p:spPr>
        <p:txBody>
          <a:bodyPr wrap="square" rtlCol="0">
            <a:spAutoFit/>
          </a:bodyPr>
          <a:lstStyle/>
          <a:p>
            <a:pPr algn="ctr"/>
            <a:r>
              <a:rPr lang="en-US" sz="2800" dirty="0"/>
              <a:t>Log in using the Naviance icon on your desktop.  If prompted, enter your school credentials</a:t>
            </a:r>
          </a:p>
        </p:txBody>
      </p:sp>
    </p:spTree>
    <p:extLst>
      <p:ext uri="{BB962C8B-B14F-4D97-AF65-F5344CB8AC3E}">
        <p14:creationId xmlns:p14="http://schemas.microsoft.com/office/powerpoint/2010/main" val="46425534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482600"/>
            <a:ext cx="10160000" cy="1143000"/>
          </a:xfrm>
        </p:spPr>
        <p:txBody>
          <a:bodyPr/>
          <a:lstStyle/>
          <a:p>
            <a:r>
              <a:rPr lang="en-US" dirty="0"/>
              <a:t>What To Expect</a:t>
            </a:r>
          </a:p>
        </p:txBody>
      </p:sp>
      <p:sp>
        <p:nvSpPr>
          <p:cNvPr id="2" name="TextBox 1"/>
          <p:cNvSpPr txBox="1"/>
          <p:nvPr/>
        </p:nvSpPr>
        <p:spPr>
          <a:xfrm>
            <a:off x="573741" y="1817682"/>
            <a:ext cx="10578353" cy="2677656"/>
          </a:xfrm>
          <a:prstGeom prst="rect">
            <a:avLst/>
          </a:prstGeom>
          <a:solidFill>
            <a:schemeClr val="accent1"/>
          </a:solidFill>
        </p:spPr>
        <p:txBody>
          <a:bodyPr wrap="square" rtlCol="0">
            <a:spAutoFit/>
          </a:bodyPr>
          <a:lstStyle/>
          <a:p>
            <a:pPr algn="ctr"/>
            <a:r>
              <a:rPr lang="en-US" sz="2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Accurately tracking your college applications in Naviance Student will allow the counseling office to send transcripts and your teachers to send letters of recommendation on your behalf. </a:t>
            </a:r>
          </a:p>
          <a:p>
            <a:pPr algn="ctr"/>
            <a:endParaRPr lang="en-US" sz="24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You will also be able to check the status of materials being sent right in your Naviance Student account, which saves you time and stress!</a:t>
            </a:r>
          </a:p>
        </p:txBody>
      </p:sp>
      <p:pic>
        <p:nvPicPr>
          <p:cNvPr id="5122" name="Picture 2" descr="time-c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034" y="4687421"/>
            <a:ext cx="2170579" cy="217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97207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482600"/>
            <a:ext cx="10160000" cy="1143000"/>
          </a:xfrm>
        </p:spPr>
        <p:txBody>
          <a:bodyPr/>
          <a:lstStyle/>
          <a:p>
            <a:r>
              <a:rPr lang="en-US" dirty="0"/>
              <a:t>First Steps</a:t>
            </a:r>
          </a:p>
        </p:txBody>
      </p:sp>
      <p:sp>
        <p:nvSpPr>
          <p:cNvPr id="3" name="TextBox 2"/>
          <p:cNvSpPr txBox="1"/>
          <p:nvPr/>
        </p:nvSpPr>
        <p:spPr>
          <a:xfrm>
            <a:off x="537882" y="1752226"/>
            <a:ext cx="10333318" cy="4708981"/>
          </a:xfrm>
          <a:prstGeom prst="rect">
            <a:avLst/>
          </a:prstGeom>
          <a:noFill/>
        </p:spPr>
        <p:txBody>
          <a:bodyPr wrap="square" rtlCol="0">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Decide which colleges you will be applying to:</a:t>
            </a:r>
          </a:p>
          <a:p>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12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Do additional research in Naviance Student to narrow down your college application list.</a:t>
            </a:r>
          </a:p>
          <a:p>
            <a:pPr marL="342900" indent="-342900">
              <a:spcAft>
                <a:spcPts val="12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If you are not sure if you will apply to a particular college, add that college to the Colleges I’m Thinking About list until you are sure.</a:t>
            </a:r>
          </a:p>
          <a:p>
            <a:pPr marL="342900" indent="-342900">
              <a:spcAft>
                <a:spcPts val="12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Review application requirements and begin working on your essay. Common App essay prompts can be found on their website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098" name="Picture 2" descr="checkl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7067" y="304800"/>
            <a:ext cx="1984748" cy="198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585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9D960C5-55C6-499B-B727-B59A530E5DBD}"/>
              </a:ext>
            </a:extLst>
          </p:cNvPr>
          <p:cNvSpPr>
            <a:spLocks noGrp="1"/>
          </p:cNvSpPr>
          <p:nvPr>
            <p:ph sz="half" idx="1"/>
          </p:nvPr>
        </p:nvSpPr>
        <p:spPr/>
        <p:txBody>
          <a:bodyPr>
            <a:normAutofit lnSpcReduction="10000"/>
          </a:bodyPr>
          <a:lstStyle/>
          <a:p>
            <a:r>
              <a:rPr lang="en-US" dirty="0"/>
              <a:t>Anderson University</a:t>
            </a:r>
          </a:p>
          <a:p>
            <a:r>
              <a:rPr lang="en-US" dirty="0"/>
              <a:t>Butler University</a:t>
            </a:r>
          </a:p>
          <a:p>
            <a:r>
              <a:rPr lang="en-US" dirty="0"/>
              <a:t>DePauw University</a:t>
            </a:r>
          </a:p>
          <a:p>
            <a:r>
              <a:rPr lang="en-US" dirty="0"/>
              <a:t>Earlham College</a:t>
            </a:r>
          </a:p>
          <a:p>
            <a:r>
              <a:rPr lang="en-US" dirty="0"/>
              <a:t>Franklin College</a:t>
            </a:r>
          </a:p>
          <a:p>
            <a:r>
              <a:rPr lang="en-US" dirty="0"/>
              <a:t>Goshen College</a:t>
            </a:r>
          </a:p>
          <a:p>
            <a:r>
              <a:rPr lang="en-US" dirty="0"/>
              <a:t>Hanover College</a:t>
            </a:r>
          </a:p>
          <a:p>
            <a:r>
              <a:rPr lang="en-US" dirty="0"/>
              <a:t>Holy Cross College</a:t>
            </a:r>
          </a:p>
          <a:p>
            <a:r>
              <a:rPr lang="en-US" dirty="0"/>
              <a:t>Indiana University – Bloomington</a:t>
            </a:r>
          </a:p>
          <a:p>
            <a:r>
              <a:rPr lang="en-US" dirty="0"/>
              <a:t>IUPUI</a:t>
            </a:r>
          </a:p>
          <a:p>
            <a:r>
              <a:rPr lang="en-US" dirty="0"/>
              <a:t>Manchester University</a:t>
            </a:r>
          </a:p>
          <a:p>
            <a:r>
              <a:rPr lang="en-US" dirty="0"/>
              <a:t>Purdue University</a:t>
            </a:r>
          </a:p>
        </p:txBody>
      </p:sp>
      <p:sp>
        <p:nvSpPr>
          <p:cNvPr id="5" name="Content Placeholder 4">
            <a:extLst>
              <a:ext uri="{FF2B5EF4-FFF2-40B4-BE49-F238E27FC236}">
                <a16:creationId xmlns:a16="http://schemas.microsoft.com/office/drawing/2014/main" id="{A8C7BC8E-D623-48C6-9B60-4F400F7E2F6B}"/>
              </a:ext>
            </a:extLst>
          </p:cNvPr>
          <p:cNvSpPr>
            <a:spLocks noGrp="1"/>
          </p:cNvSpPr>
          <p:nvPr>
            <p:ph sz="half" idx="2"/>
          </p:nvPr>
        </p:nvSpPr>
        <p:spPr/>
        <p:txBody>
          <a:bodyPr/>
          <a:lstStyle/>
          <a:p>
            <a:r>
              <a:rPr lang="en-US" dirty="0"/>
              <a:t>Purdue University – Fort Wayne</a:t>
            </a:r>
          </a:p>
          <a:p>
            <a:r>
              <a:rPr lang="en-US" dirty="0"/>
              <a:t>Rose </a:t>
            </a:r>
            <a:r>
              <a:rPr lang="en-US" dirty="0" err="1"/>
              <a:t>Hulman</a:t>
            </a:r>
            <a:r>
              <a:rPr lang="en-US" dirty="0"/>
              <a:t> Institute of Technology</a:t>
            </a:r>
          </a:p>
          <a:p>
            <a:r>
              <a:rPr lang="en-US" dirty="0"/>
              <a:t>Saint Mary’s College of Indiana</a:t>
            </a:r>
          </a:p>
          <a:p>
            <a:r>
              <a:rPr lang="en-US" dirty="0"/>
              <a:t>Saint-Mary-of-the-Woods College</a:t>
            </a:r>
          </a:p>
          <a:p>
            <a:r>
              <a:rPr lang="en-US" dirty="0"/>
              <a:t>Trine University</a:t>
            </a:r>
          </a:p>
          <a:p>
            <a:r>
              <a:rPr lang="en-US" dirty="0"/>
              <a:t>University of Evansville</a:t>
            </a:r>
          </a:p>
          <a:p>
            <a:r>
              <a:rPr lang="en-US" dirty="0"/>
              <a:t>University of Indianapolis</a:t>
            </a:r>
          </a:p>
          <a:p>
            <a:r>
              <a:rPr lang="en-US" dirty="0"/>
              <a:t>University of Notre Dame</a:t>
            </a:r>
          </a:p>
          <a:p>
            <a:r>
              <a:rPr lang="en-US" dirty="0"/>
              <a:t>University of Saint Francis</a:t>
            </a:r>
          </a:p>
          <a:p>
            <a:r>
              <a:rPr lang="en-US" dirty="0"/>
              <a:t>Valparaiso University</a:t>
            </a:r>
          </a:p>
          <a:p>
            <a:r>
              <a:rPr lang="en-US" dirty="0"/>
              <a:t>Wabash College</a:t>
            </a:r>
          </a:p>
        </p:txBody>
      </p:sp>
      <p:sp>
        <p:nvSpPr>
          <p:cNvPr id="6" name="Text Placeholder 5">
            <a:extLst>
              <a:ext uri="{FF2B5EF4-FFF2-40B4-BE49-F238E27FC236}">
                <a16:creationId xmlns:a16="http://schemas.microsoft.com/office/drawing/2014/main" id="{23B8AB36-FBEA-4BBE-B58D-856496AE4F4C}"/>
              </a:ext>
            </a:extLst>
          </p:cNvPr>
          <p:cNvSpPr>
            <a:spLocks noGrp="1"/>
          </p:cNvSpPr>
          <p:nvPr>
            <p:ph type="body" sz="quarter" idx="24"/>
          </p:nvPr>
        </p:nvSpPr>
        <p:spPr/>
        <p:txBody>
          <a:bodyPr/>
          <a:lstStyle/>
          <a:p>
            <a:endParaRPr lang="en-US"/>
          </a:p>
        </p:txBody>
      </p:sp>
      <p:sp>
        <p:nvSpPr>
          <p:cNvPr id="3" name="Title 2">
            <a:extLst>
              <a:ext uri="{FF2B5EF4-FFF2-40B4-BE49-F238E27FC236}">
                <a16:creationId xmlns:a16="http://schemas.microsoft.com/office/drawing/2014/main" id="{90B1BEF0-D1EA-448B-9688-FFB1115562B7}"/>
              </a:ext>
            </a:extLst>
          </p:cNvPr>
          <p:cNvSpPr>
            <a:spLocks noGrp="1"/>
          </p:cNvSpPr>
          <p:nvPr>
            <p:ph type="title"/>
          </p:nvPr>
        </p:nvSpPr>
        <p:spPr/>
        <p:txBody>
          <a:bodyPr/>
          <a:lstStyle/>
          <a:p>
            <a:r>
              <a:rPr lang="en-US" dirty="0"/>
              <a:t>Common App Schools in Indiana</a:t>
            </a:r>
          </a:p>
        </p:txBody>
      </p:sp>
    </p:spTree>
    <p:extLst>
      <p:ext uri="{BB962C8B-B14F-4D97-AF65-F5344CB8AC3E}">
        <p14:creationId xmlns:p14="http://schemas.microsoft.com/office/powerpoint/2010/main" val="32544131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482600"/>
            <a:ext cx="10160000" cy="1143000"/>
          </a:xfrm>
        </p:spPr>
        <p:txBody>
          <a:bodyPr/>
          <a:lstStyle/>
          <a:p>
            <a:r>
              <a:rPr lang="en-US" dirty="0"/>
              <a:t>First Step if Applying to a Common App College</a:t>
            </a:r>
          </a:p>
        </p:txBody>
      </p:sp>
      <p:sp>
        <p:nvSpPr>
          <p:cNvPr id="3" name="TextBox 2"/>
          <p:cNvSpPr txBox="1"/>
          <p:nvPr/>
        </p:nvSpPr>
        <p:spPr>
          <a:xfrm>
            <a:off x="537882" y="1625600"/>
            <a:ext cx="10333318" cy="5186035"/>
          </a:xfrm>
          <a:prstGeom prst="rect">
            <a:avLst/>
          </a:prstGeom>
          <a:noFill/>
        </p:spPr>
        <p:txBody>
          <a:bodyPr wrap="square" rtlCol="0">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Match Common App &amp; Naviance Student accounts</a:t>
            </a:r>
          </a:p>
          <a:p>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Go to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www.commonapp.org</a:t>
            </a:r>
            <a:r>
              <a:rPr lang="en-US" sz="2000" dirty="0">
                <a:latin typeface="Open Sans" panose="020B0606030504020204" pitchFamily="34" charset="0"/>
                <a:ea typeface="Open Sans" panose="020B0606030504020204" pitchFamily="34" charset="0"/>
                <a:cs typeface="Open Sans" panose="020B0606030504020204" pitchFamily="34" charset="0"/>
              </a:rPr>
              <a:t> after August 1 to create your account or log into your existing account by clicking Apply Now </a:t>
            </a:r>
          </a:p>
          <a:p>
            <a:pPr marL="342900" indent="-342900">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Complete the Education section and enter in your school’s name or CEEB code (Common App tab &gt; Education)</a:t>
            </a:r>
          </a:p>
          <a:p>
            <a:pPr marL="342900" indent="-342900">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Add at least one college to your My Colleges list</a:t>
            </a:r>
          </a:p>
          <a:p>
            <a:pPr marL="342900" indent="-342900">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Complete your FERPA Release Authorization</a:t>
            </a:r>
          </a:p>
          <a:p>
            <a:pPr marL="342900" indent="-342900">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Log into your Naviance Student account and navigate to the Colleges tab &gt; Colleges I’m Applying To</a:t>
            </a:r>
          </a:p>
          <a:p>
            <a:pPr marL="342900" indent="-342900">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On the Common App matching screen, enter the same email address you used to register on Common App and click Match.</a:t>
            </a:r>
          </a:p>
          <a:p>
            <a:pPr marL="342900" indent="-342900">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hlinkClick r:id="rId4"/>
              </a:rPr>
              <a:t>http://www.screencast.com/t/gxEQkElyo1</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descr="arrow-refresh-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0028" y="482600"/>
            <a:ext cx="1722344" cy="172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4765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482600"/>
            <a:ext cx="10160000" cy="1143000"/>
          </a:xfrm>
        </p:spPr>
        <p:txBody>
          <a:bodyPr/>
          <a:lstStyle/>
          <a:p>
            <a:r>
              <a:rPr lang="en-US" dirty="0"/>
              <a:t>Next Steps</a:t>
            </a:r>
          </a:p>
        </p:txBody>
      </p:sp>
      <p:sp>
        <p:nvSpPr>
          <p:cNvPr id="2" name="TextBox 1"/>
          <p:cNvSpPr txBox="1"/>
          <p:nvPr/>
        </p:nvSpPr>
        <p:spPr>
          <a:xfrm>
            <a:off x="711200" y="1780988"/>
            <a:ext cx="10578353" cy="2139047"/>
          </a:xfrm>
          <a:prstGeom prst="rect">
            <a:avLst/>
          </a:prstGeom>
          <a:solidFill>
            <a:schemeClr val="bg1"/>
          </a:solidFill>
        </p:spPr>
        <p:txBody>
          <a:bodyPr wrap="square" rtlCol="0">
            <a:spAutoFit/>
          </a:bodyPr>
          <a:lstStyle/>
          <a:p>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Adding colleges to your Colleges I’m Applying To list in Naviance Student is easy. </a:t>
            </a:r>
          </a:p>
          <a:p>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spcAft>
                <a:spcPts val="600"/>
              </a:spcAft>
              <a:buFont typeface="Arial" panose="020B0604020202020204" pitchFamily="34" charset="0"/>
              <a:buChar char="•"/>
            </a:pPr>
            <a: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any Common App colleges, those will sync automatically once you match your Naviance Student and Common App accounts.</a:t>
            </a:r>
          </a:p>
          <a:p>
            <a:pPr marL="342900" indent="-342900">
              <a:spcAft>
                <a:spcPts val="600"/>
              </a:spcAft>
              <a:buFont typeface="Arial" panose="020B0604020202020204" pitchFamily="34" charset="0"/>
              <a:buChar char="•"/>
            </a:pPr>
            <a:r>
              <a:rPr lang="en-US" sz="2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any non-Common App colleges, you will add those directly in Naviance Student (Colleges tab &gt; Colleges I’m Applying To &gt; Click the + pink button)</a:t>
            </a:r>
          </a:p>
        </p:txBody>
      </p:sp>
      <p:pic>
        <p:nvPicPr>
          <p:cNvPr id="4" name="Picture 3">
            <a:extLst>
              <a:ext uri="{FF2B5EF4-FFF2-40B4-BE49-F238E27FC236}">
                <a16:creationId xmlns:a16="http://schemas.microsoft.com/office/drawing/2014/main" id="{DDBF5678-A7F6-9942-AB84-A44FF3A71632}"/>
              </a:ext>
            </a:extLst>
          </p:cNvPr>
          <p:cNvPicPr>
            <a:picLocks noChangeAspect="1"/>
          </p:cNvPicPr>
          <p:nvPr/>
        </p:nvPicPr>
        <p:blipFill>
          <a:blip r:embed="rId3"/>
          <a:stretch>
            <a:fillRect/>
          </a:stretch>
        </p:blipFill>
        <p:spPr>
          <a:xfrm>
            <a:off x="711200" y="3920035"/>
            <a:ext cx="10304585" cy="2338629"/>
          </a:xfrm>
          <a:prstGeom prst="rect">
            <a:avLst/>
          </a:prstGeom>
        </p:spPr>
      </p:pic>
      <p:cxnSp>
        <p:nvCxnSpPr>
          <p:cNvPr id="9" name="Straight Arrow Connector 8">
            <a:extLst>
              <a:ext uri="{FF2B5EF4-FFF2-40B4-BE49-F238E27FC236}">
                <a16:creationId xmlns:a16="http://schemas.microsoft.com/office/drawing/2014/main" id="{DD661565-887D-6541-86DD-EE86769BA886}"/>
              </a:ext>
            </a:extLst>
          </p:cNvPr>
          <p:cNvCxnSpPr>
            <a:cxnSpLocks/>
          </p:cNvCxnSpPr>
          <p:nvPr/>
        </p:nvCxnSpPr>
        <p:spPr>
          <a:xfrm flipH="1">
            <a:off x="10997258" y="5058058"/>
            <a:ext cx="822960" cy="457200"/>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896950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482600"/>
            <a:ext cx="10160000" cy="1143000"/>
          </a:xfrm>
        </p:spPr>
        <p:txBody>
          <a:bodyPr/>
          <a:lstStyle/>
          <a:p>
            <a:r>
              <a:rPr lang="en-US" dirty="0"/>
              <a:t>What To Expect</a:t>
            </a:r>
          </a:p>
        </p:txBody>
      </p:sp>
      <p:sp>
        <p:nvSpPr>
          <p:cNvPr id="2" name="TextBox 1"/>
          <p:cNvSpPr txBox="1"/>
          <p:nvPr/>
        </p:nvSpPr>
        <p:spPr>
          <a:xfrm>
            <a:off x="573741" y="1854474"/>
            <a:ext cx="10578353" cy="2677656"/>
          </a:xfrm>
          <a:prstGeom prst="rect">
            <a:avLst/>
          </a:prstGeom>
          <a:solidFill>
            <a:schemeClr val="bg1"/>
          </a:solidFill>
        </p:spPr>
        <p:txBody>
          <a:bodyPr wrap="square" rtlCol="0">
            <a:spAutoFit/>
          </a:bodyPr>
          <a:lstStyle/>
          <a:p>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Make sure you indicate how you are applying to the particular college.</a:t>
            </a:r>
          </a:p>
          <a:p>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spcAft>
                <a:spcPts val="1200"/>
              </a:spcAft>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Some colleges accept applications through Common App or another method.  You will need to update how you are applying in Naviance Student so the counseling office knows how to send the materials. </a:t>
            </a:r>
          </a:p>
        </p:txBody>
      </p:sp>
    </p:spTree>
    <p:extLst>
      <p:ext uri="{BB962C8B-B14F-4D97-AF65-F5344CB8AC3E}">
        <p14:creationId xmlns:p14="http://schemas.microsoft.com/office/powerpoint/2010/main" val="65748904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482600"/>
            <a:ext cx="10160000" cy="1143000"/>
          </a:xfrm>
        </p:spPr>
        <p:txBody>
          <a:bodyPr/>
          <a:lstStyle/>
          <a:p>
            <a:r>
              <a:rPr lang="en-US" dirty="0"/>
              <a:t>What To Expect</a:t>
            </a:r>
          </a:p>
        </p:txBody>
      </p:sp>
      <p:pic>
        <p:nvPicPr>
          <p:cNvPr id="10" name="Picture 9">
            <a:extLst>
              <a:ext uri="{FF2B5EF4-FFF2-40B4-BE49-F238E27FC236}">
                <a16:creationId xmlns:a16="http://schemas.microsoft.com/office/drawing/2014/main" id="{2341F30E-C0A9-C94F-BC05-33505DA081FE}"/>
              </a:ext>
            </a:extLst>
          </p:cNvPr>
          <p:cNvPicPr>
            <a:picLocks noChangeAspect="1"/>
          </p:cNvPicPr>
          <p:nvPr/>
        </p:nvPicPr>
        <p:blipFill>
          <a:blip r:embed="rId3"/>
          <a:stretch>
            <a:fillRect/>
          </a:stretch>
        </p:blipFill>
        <p:spPr>
          <a:xfrm>
            <a:off x="723900" y="514350"/>
            <a:ext cx="10744200" cy="5829300"/>
          </a:xfrm>
          <a:prstGeom prst="rect">
            <a:avLst/>
          </a:prstGeom>
        </p:spPr>
      </p:pic>
    </p:spTree>
    <p:extLst>
      <p:ext uri="{BB962C8B-B14F-4D97-AF65-F5344CB8AC3E}">
        <p14:creationId xmlns:p14="http://schemas.microsoft.com/office/powerpoint/2010/main" val="889703611"/>
      </p:ext>
    </p:extLst>
  </p:cSld>
  <p:clrMapOvr>
    <a:masterClrMapping/>
  </p:clrMapOvr>
  <p:transition spd="slow">
    <p:push dir="u"/>
  </p:transition>
</p:sld>
</file>

<file path=ppt/theme/theme1.xml><?xml version="1.0" encoding="utf-8"?>
<a:theme xmlns:a="http://schemas.openxmlformats.org/drawingml/2006/main" name="2_Office Theme">
  <a:themeElements>
    <a:clrScheme name="Custom 9">
      <a:dk1>
        <a:srgbClr val="0B0B0B"/>
      </a:dk1>
      <a:lt1>
        <a:srgbClr val="FFFFFF"/>
      </a:lt1>
      <a:dk2>
        <a:srgbClr val="434343"/>
      </a:dk2>
      <a:lt2>
        <a:srgbClr val="FFFFFF"/>
      </a:lt2>
      <a:accent1>
        <a:srgbClr val="4B44C5"/>
      </a:accent1>
      <a:accent2>
        <a:srgbClr val="D20061"/>
      </a:accent2>
      <a:accent3>
        <a:srgbClr val="1E787A"/>
      </a:accent3>
      <a:accent4>
        <a:srgbClr val="6CCBCB"/>
      </a:accent4>
      <a:accent5>
        <a:srgbClr val="BCDAB8"/>
      </a:accent5>
      <a:accent6>
        <a:srgbClr val="A5ADB6"/>
      </a:accent6>
      <a:hlink>
        <a:srgbClr val="0070C0"/>
      </a:hlink>
      <a:folHlink>
        <a:srgbClr val="16B0B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265B093F50E341BC11C6295240E9EB" ma:contentTypeVersion="5" ma:contentTypeDescription="Create a new document." ma:contentTypeScope="" ma:versionID="8d8acb973ffe322501fd76aa37b42263">
  <xsd:schema xmlns:xsd="http://www.w3.org/2001/XMLSchema" xmlns:xs="http://www.w3.org/2001/XMLSchema" xmlns:p="http://schemas.microsoft.com/office/2006/metadata/properties" xmlns:ns2="9da02f39-644e-4e6b-81c6-0beb7d5e5e44" xmlns:ns3="http://schemas.microsoft.com/sharepoint/v4" xmlns:ns4="902b5aab-c834-42a5-a822-297e50b680da" targetNamespace="http://schemas.microsoft.com/office/2006/metadata/properties" ma:root="true" ma:fieldsID="0898db8474c738347d6687daa621a5e6" ns2:_="" ns3:_="" ns4:_="">
    <xsd:import namespace="9da02f39-644e-4e6b-81c6-0beb7d5e5e44"/>
    <xsd:import namespace="http://schemas.microsoft.com/sharepoint/v4"/>
    <xsd:import namespace="902b5aab-c834-42a5-a822-297e50b680da"/>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IconOverlay"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02f39-644e-4e6b-81c6-0beb7d5e5e4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2b5aab-c834-42a5-a822-297e50b680da"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9da02f39-644e-4e6b-81c6-0beb7d5e5e44">DNMWZUAQCPFD-306856674-2726</_dlc_DocId>
    <_dlc_DocIdUrl xmlns="9da02f39-644e-4e6b-81c6-0beb7d5e5e44">
      <Url>https://hobsonsit.sharepoint.com/sites/k12_consulting/_layouts/15/DocIdRedir.aspx?ID=DNMWZUAQCPFD-306856674-2726</Url>
      <Description>DNMWZUAQCPFD-306856674-2726</Description>
    </_dlc_DocIdUrl>
  </documentManagement>
</p:properties>
</file>

<file path=customXml/itemProps1.xml><?xml version="1.0" encoding="utf-8"?>
<ds:datastoreItem xmlns:ds="http://schemas.openxmlformats.org/officeDocument/2006/customXml" ds:itemID="{DF764C83-B755-4458-A687-E8064E857C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a02f39-644e-4e6b-81c6-0beb7d5e5e44"/>
    <ds:schemaRef ds:uri="http://schemas.microsoft.com/sharepoint/v4"/>
    <ds:schemaRef ds:uri="902b5aab-c834-42a5-a822-297e50b680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1A80ED-A389-447F-B206-53F16C18DF9F}">
  <ds:schemaRefs>
    <ds:schemaRef ds:uri="http://schemas.microsoft.com/sharepoint/events"/>
  </ds:schemaRefs>
</ds:datastoreItem>
</file>

<file path=customXml/itemProps3.xml><?xml version="1.0" encoding="utf-8"?>
<ds:datastoreItem xmlns:ds="http://schemas.openxmlformats.org/officeDocument/2006/customXml" ds:itemID="{159784E3-9378-4AC1-8316-4739160009F0}">
  <ds:schemaRefs>
    <ds:schemaRef ds:uri="http://schemas.microsoft.com/sharepoint/v3/contenttype/forms"/>
  </ds:schemaRefs>
</ds:datastoreItem>
</file>

<file path=customXml/itemProps4.xml><?xml version="1.0" encoding="utf-8"?>
<ds:datastoreItem xmlns:ds="http://schemas.openxmlformats.org/officeDocument/2006/customXml" ds:itemID="{BBBDFB90-30C0-4323-A69F-323B8B698B35}">
  <ds:schemaRefs>
    <ds:schemaRef ds:uri="http://schemas.microsoft.com/office/2006/metadata/properties"/>
    <ds:schemaRef ds:uri="http://schemas.microsoft.com/office/infopath/2007/PartnerControls"/>
    <ds:schemaRef ds:uri="http://schemas.microsoft.com/sharepoint/v4"/>
    <ds:schemaRef ds:uri="9da02f39-644e-4e6b-81c6-0beb7d5e5e44"/>
  </ds:schemaRefs>
</ds:datastoreItem>
</file>

<file path=docProps/app.xml><?xml version="1.0" encoding="utf-8"?>
<Properties xmlns="http://schemas.openxmlformats.org/officeDocument/2006/extended-properties" xmlns:vt="http://schemas.openxmlformats.org/officeDocument/2006/docPropsVTypes">
  <TotalTime>9703</TotalTime>
  <Words>1228</Words>
  <Application>Microsoft Office PowerPoint</Application>
  <PresentationFormat>Widescreen</PresentationFormat>
  <Paragraphs>158</Paragraphs>
  <Slides>16</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Courier New</vt:lpstr>
      <vt:lpstr>Franklin Gothic Medium</vt:lpstr>
      <vt:lpstr>Futura LT Book</vt:lpstr>
      <vt:lpstr>Mission Gothic Regular</vt:lpstr>
      <vt:lpstr>Nexa Bold</vt:lpstr>
      <vt:lpstr>Open Sans</vt:lpstr>
      <vt:lpstr>Open Sans Bold</vt:lpstr>
      <vt:lpstr>Open Sans Light Italic</vt:lpstr>
      <vt:lpstr>Open Sans Semibold</vt:lpstr>
      <vt:lpstr>Sketch Rockwell</vt:lpstr>
      <vt:lpstr>2_Office Theme</vt:lpstr>
      <vt:lpstr>PowerPoint Presentation</vt:lpstr>
      <vt:lpstr>What To Expect</vt:lpstr>
      <vt:lpstr>What To Expect</vt:lpstr>
      <vt:lpstr>First Steps</vt:lpstr>
      <vt:lpstr>Common App Schools in Indiana</vt:lpstr>
      <vt:lpstr>First Step if Applying to a Common App College</vt:lpstr>
      <vt:lpstr>Next Steps</vt:lpstr>
      <vt:lpstr>What To Expect</vt:lpstr>
      <vt:lpstr>What To Expect</vt:lpstr>
      <vt:lpstr>What To Expect</vt:lpstr>
      <vt:lpstr>Next Steps</vt:lpstr>
      <vt:lpstr>Next Steps</vt:lpstr>
      <vt:lpstr>Next Steps</vt:lpstr>
      <vt:lpstr>PowerPoint Presentation</vt:lpstr>
      <vt:lpstr>Final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Krystal Ferguson</dc:creator>
  <cp:lastModifiedBy>Jade Sipic</cp:lastModifiedBy>
  <cp:revision>109</cp:revision>
  <cp:lastPrinted>2018-08-21T15:27:16Z</cp:lastPrinted>
  <dcterms:created xsi:type="dcterms:W3CDTF">2016-04-02T22:23:29Z</dcterms:created>
  <dcterms:modified xsi:type="dcterms:W3CDTF">2022-08-24T13:10:35Z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0x010100B4265B093F50E341BC11C6295240E9EB</vt:lpwstr>
  </property>
  <property fmtid="{D5CDD505-2E9C-101B-9397-08002B2CF9AE}" pid="3" name="_dlc_DocIdItemGuid">
    <vt:lpwstr>62e9b7b7-e5e7-48f6-aa87-7d4e1a70ab1a</vt:lpwstr>
  </property>
</Properties>
</file>